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23" r:id="rId32"/>
    <p:sldId id="289" r:id="rId33"/>
    <p:sldId id="290" r:id="rId34"/>
    <p:sldId id="324"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2" r:id="rId64"/>
    <p:sldId id="321" r:id="rId65"/>
  </p:sldIdLst>
  <p:sldSz cx="9144000" cy="6858000" type="screen4x3"/>
  <p:notesSz cx="6858000" cy="9723438"/>
  <p:defaultTextStyle>
    <a:defPPr>
      <a:defRPr lang="ko-KR"/>
    </a:defPPr>
    <a:lvl1pPr algn="ctr" rtl="0" fontAlgn="base" latinLnBrk="1">
      <a:spcBef>
        <a:spcPct val="0"/>
      </a:spcBef>
      <a:spcAft>
        <a:spcPct val="0"/>
      </a:spcAft>
      <a:defRPr kumimoji="1" b="1" kern="1200">
        <a:solidFill>
          <a:schemeClr val="tx1"/>
        </a:solidFill>
        <a:latin typeface="휴먼옛체" pitchFamily="18" charset="-127"/>
        <a:ea typeface="휴먼옛체" pitchFamily="18" charset="-127"/>
        <a:cs typeface="+mn-cs"/>
      </a:defRPr>
    </a:lvl1pPr>
    <a:lvl2pPr marL="457200" algn="ctr" rtl="0" fontAlgn="base" latinLnBrk="1">
      <a:spcBef>
        <a:spcPct val="0"/>
      </a:spcBef>
      <a:spcAft>
        <a:spcPct val="0"/>
      </a:spcAft>
      <a:defRPr kumimoji="1" b="1" kern="1200">
        <a:solidFill>
          <a:schemeClr val="tx1"/>
        </a:solidFill>
        <a:latin typeface="휴먼옛체" pitchFamily="18" charset="-127"/>
        <a:ea typeface="휴먼옛체" pitchFamily="18" charset="-127"/>
        <a:cs typeface="+mn-cs"/>
      </a:defRPr>
    </a:lvl2pPr>
    <a:lvl3pPr marL="914400" algn="ctr" rtl="0" fontAlgn="base" latinLnBrk="1">
      <a:spcBef>
        <a:spcPct val="0"/>
      </a:spcBef>
      <a:spcAft>
        <a:spcPct val="0"/>
      </a:spcAft>
      <a:defRPr kumimoji="1" b="1" kern="1200">
        <a:solidFill>
          <a:schemeClr val="tx1"/>
        </a:solidFill>
        <a:latin typeface="휴먼옛체" pitchFamily="18" charset="-127"/>
        <a:ea typeface="휴먼옛체" pitchFamily="18" charset="-127"/>
        <a:cs typeface="+mn-cs"/>
      </a:defRPr>
    </a:lvl3pPr>
    <a:lvl4pPr marL="1371600" algn="ctr" rtl="0" fontAlgn="base" latinLnBrk="1">
      <a:spcBef>
        <a:spcPct val="0"/>
      </a:spcBef>
      <a:spcAft>
        <a:spcPct val="0"/>
      </a:spcAft>
      <a:defRPr kumimoji="1" b="1" kern="1200">
        <a:solidFill>
          <a:schemeClr val="tx1"/>
        </a:solidFill>
        <a:latin typeface="휴먼옛체" pitchFamily="18" charset="-127"/>
        <a:ea typeface="휴먼옛체" pitchFamily="18" charset="-127"/>
        <a:cs typeface="+mn-cs"/>
      </a:defRPr>
    </a:lvl4pPr>
    <a:lvl5pPr marL="1828800" algn="ctr" rtl="0" fontAlgn="base" latinLnBrk="1">
      <a:spcBef>
        <a:spcPct val="0"/>
      </a:spcBef>
      <a:spcAft>
        <a:spcPct val="0"/>
      </a:spcAft>
      <a:defRPr kumimoji="1" b="1" kern="1200">
        <a:solidFill>
          <a:schemeClr val="tx1"/>
        </a:solidFill>
        <a:latin typeface="휴먼옛체" pitchFamily="18" charset="-127"/>
        <a:ea typeface="휴먼옛체" pitchFamily="18" charset="-127"/>
        <a:cs typeface="+mn-cs"/>
      </a:defRPr>
    </a:lvl5pPr>
    <a:lvl6pPr marL="2286000" algn="l" defTabSz="914400" rtl="0" eaLnBrk="1" latinLnBrk="1" hangingPunct="1">
      <a:defRPr kumimoji="1" b="1" kern="1200">
        <a:solidFill>
          <a:schemeClr val="tx1"/>
        </a:solidFill>
        <a:latin typeface="휴먼옛체" pitchFamily="18" charset="-127"/>
        <a:ea typeface="휴먼옛체" pitchFamily="18" charset="-127"/>
        <a:cs typeface="+mn-cs"/>
      </a:defRPr>
    </a:lvl6pPr>
    <a:lvl7pPr marL="2743200" algn="l" defTabSz="914400" rtl="0" eaLnBrk="1" latinLnBrk="1" hangingPunct="1">
      <a:defRPr kumimoji="1" b="1" kern="1200">
        <a:solidFill>
          <a:schemeClr val="tx1"/>
        </a:solidFill>
        <a:latin typeface="휴먼옛체" pitchFamily="18" charset="-127"/>
        <a:ea typeface="휴먼옛체" pitchFamily="18" charset="-127"/>
        <a:cs typeface="+mn-cs"/>
      </a:defRPr>
    </a:lvl7pPr>
    <a:lvl8pPr marL="3200400" algn="l" defTabSz="914400" rtl="0" eaLnBrk="1" latinLnBrk="1" hangingPunct="1">
      <a:defRPr kumimoji="1" b="1" kern="1200">
        <a:solidFill>
          <a:schemeClr val="tx1"/>
        </a:solidFill>
        <a:latin typeface="휴먼옛체" pitchFamily="18" charset="-127"/>
        <a:ea typeface="휴먼옛체" pitchFamily="18" charset="-127"/>
        <a:cs typeface="+mn-cs"/>
      </a:defRPr>
    </a:lvl8pPr>
    <a:lvl9pPr marL="3657600" algn="l" defTabSz="914400" rtl="0" eaLnBrk="1" latinLnBrk="1" hangingPunct="1">
      <a:defRPr kumimoji="1" b="1" kern="1200">
        <a:solidFill>
          <a:schemeClr val="tx1"/>
        </a:solidFill>
        <a:latin typeface="휴먼옛체" pitchFamily="18" charset="-127"/>
        <a:ea typeface="휴먼옛체" pitchFamily="18"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480" autoAdjust="0"/>
  </p:normalViewPr>
  <p:slideViewPr>
    <p:cSldViewPr>
      <p:cViewPr varScale="1">
        <p:scale>
          <a:sx n="38" d="100"/>
          <a:sy n="38" d="100"/>
        </p:scale>
        <p:origin x="-216" y="-102"/>
      </p:cViewPr>
      <p:guideLst>
        <p:guide orient="horz" pos="2160"/>
        <p:guide pos="2880"/>
      </p:guideLst>
    </p:cSldViewPr>
  </p:slideViewPr>
  <p:notesTextViewPr>
    <p:cViewPr>
      <p:scale>
        <a:sx n="100" d="100"/>
        <a:sy n="100" d="100"/>
      </p:scale>
      <p:origin x="0" y="558"/>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BE1F88FC-4781-4555-B8AD-ABCD85996D33}" type="datetimeFigureOut">
              <a:rPr lang="ko-KR" altLang="en-US" smtClean="0"/>
              <a:pPr/>
              <a:t>2011-01-13</a:t>
            </a:fld>
            <a:endParaRPr lang="ko-KR" altLang="en-US" dirty="0"/>
          </a:p>
        </p:txBody>
      </p:sp>
      <p:sp>
        <p:nvSpPr>
          <p:cNvPr id="4" name="슬라이드 이미지 개체 틀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9236075"/>
            <a:ext cx="2971800" cy="485775"/>
          </a:xfrm>
          <a:prstGeom prst="rect">
            <a:avLst/>
          </a:prstGeom>
        </p:spPr>
        <p:txBody>
          <a:bodyPr vert="horz" lIns="91440" tIns="45720" rIns="91440" bIns="45720" rtlCol="0" anchor="b"/>
          <a:lstStyle>
            <a:lvl1pPr algn="r">
              <a:defRPr sz="1200"/>
            </a:lvl1pPr>
          </a:lstStyle>
          <a:p>
            <a:fld id="{7E4FB290-FB73-4D30-BEAF-BABA30DB07C0}"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spc="100" dirty="0" smtClean="0">
                <a:ln w="18000">
                  <a:noFill/>
                  <a:prstDash val="solid"/>
                </a:ln>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cs typeface="+mn-cs"/>
              </a:rPr>
              <a:t>2</a:t>
            </a:r>
            <a:r>
              <a:rPr kumimoji="0" lang="ko-KR" altLang="en-US" sz="1200" kern="1200" spc="100" dirty="0" smtClean="0">
                <a:ln w="18000">
                  <a:noFill/>
                  <a:prstDash val="solid"/>
                </a:ln>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cs typeface="+mn-cs"/>
              </a:rPr>
              <a:t>강 메시아 자각</a:t>
            </a:r>
            <a:r>
              <a:rPr kumimoji="0" lang="ko-KR" altLang="en-US" sz="1200" kern="1200" spc="100" dirty="0" smtClean="0">
                <a:ln w="18000">
                  <a:noFill/>
                  <a:prstDash val="solid"/>
                </a:ln>
                <a:solidFill>
                  <a:schemeClr val="tx1"/>
                </a:solidFill>
                <a:latin typeface="HY헤드라인M" pitchFamily="18" charset="-127"/>
                <a:ea typeface="HY헤드라인M" pitchFamily="18" charset="-127"/>
                <a:cs typeface="+mn-cs"/>
              </a:rPr>
              <a:t>과 </a:t>
            </a:r>
            <a:r>
              <a:rPr kumimoji="0" lang="ko-KR" altLang="en-US" sz="1200" kern="1200" spc="100" dirty="0" smtClean="0">
                <a:ln w="18000">
                  <a:noFill/>
                  <a:prstDash val="solid"/>
                </a:ln>
                <a:solidFill>
                  <a:schemeClr val="tx1"/>
                </a:solidFill>
                <a:effectLst>
                  <a:outerShdw blurRad="38100" dist="38100" dir="2700000" algn="tl">
                    <a:srgbClr val="000000">
                      <a:alpha val="43137"/>
                    </a:srgbClr>
                  </a:outerShdw>
                  <a:reflection blurRad="6350" stA="50000" endA="300" endPos="50000" dist="29997" dir="5400000" sy="-100000" algn="bl" rotWithShape="0"/>
                </a:effectLst>
                <a:latin typeface="HY헤드라인M" pitchFamily="18" charset="-127"/>
                <a:ea typeface="HY헤드라인M" pitchFamily="18" charset="-127"/>
                <a:cs typeface="+mn-cs"/>
              </a:rPr>
              <a:t>공적인 섭리</a:t>
            </a:r>
            <a:r>
              <a:rPr kumimoji="0" lang="ko-KR" altLang="en-US" sz="1200" kern="1200" spc="100" dirty="0" smtClean="0">
                <a:ln w="18000">
                  <a:noFill/>
                  <a:prstDash val="solid"/>
                </a:ln>
                <a:solidFill>
                  <a:schemeClr val="tx1"/>
                </a:solidFill>
                <a:effectLst>
                  <a:reflection blurRad="6350" stA="50000" endA="300" endPos="50000" dist="29997" dir="5400000" sy="-100000" algn="bl" rotWithShape="0"/>
                </a:effectLst>
                <a:latin typeface="HY헤드라인M" pitchFamily="18" charset="-127"/>
                <a:ea typeface="HY헤드라인M" pitchFamily="18" charset="-127"/>
                <a:cs typeface="+mn-cs"/>
              </a:rPr>
              <a:t> 출발</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a:t>
            </a:fld>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 </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0000"/>
                </a:solidFill>
                <a:latin typeface="HY견고딕" pitchFamily="18" charset="-127"/>
                <a:ea typeface="HY견고딕" pitchFamily="18" charset="-127"/>
              </a:rPr>
              <a:t>F. </a:t>
            </a:r>
            <a:r>
              <a:rPr kumimoji="0" lang="ko-KR" altLang="en-US" sz="1200" dirty="0" smtClean="0">
                <a:solidFill>
                  <a:srgbClr val="000000"/>
                </a:solidFill>
                <a:latin typeface="HY견고딕" pitchFamily="18" charset="-127"/>
                <a:ea typeface="HY견고딕" pitchFamily="18" charset="-127"/>
              </a:rPr>
              <a:t>천명과 메시아 자각의 결심</a:t>
            </a:r>
            <a:endParaRPr kumimoji="0" lang="en-US" altLang="ko-KR" sz="1200" dirty="0" smtClean="0">
              <a:solidFill>
                <a:srgbClr val="000000"/>
              </a:solidFill>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a:t>
            </a:r>
            <a:r>
              <a:rPr lang="ko-KR" altLang="en-US" sz="1200" b="1" dirty="0" smtClean="0">
                <a:effectLst>
                  <a:outerShdw blurRad="38100" dist="38100" dir="2700000" algn="tl">
                    <a:srgbClr val="000000">
                      <a:alpha val="43137"/>
                    </a:srgbClr>
                  </a:outerShdw>
                  <a:reflection blurRad="6350" stA="50000" endA="300" endPos="50000" dist="60007" dir="5400000" sy="-100000" algn="bl" rotWithShape="0"/>
                </a:effectLst>
                <a:latin typeface="HY헤드라인M" pitchFamily="18" charset="-127"/>
                <a:ea typeface="HY헤드라인M" pitchFamily="18" charset="-127"/>
              </a:rPr>
              <a:t>영광의 면류관</a:t>
            </a:r>
            <a:endParaRPr lang="en-US" altLang="ko-KR" sz="1200" b="1" dirty="0" smtClean="0">
              <a:effectLst>
                <a:outerShdw blurRad="38100" dist="38100" dir="2700000" algn="tl">
                  <a:srgbClr val="000000">
                    <a:alpha val="43137"/>
                  </a:srgbClr>
                </a:outerShdw>
                <a:reflection blurRad="6350" stA="50000" endA="300" endPos="50000" dist="60007" dir="5400000" sy="-100000" algn="bl" rotWithShape="0"/>
              </a:effectLst>
              <a:latin typeface="HY헤드라인M" pitchFamily="18" charset="-127"/>
              <a:ea typeface="HY헤드라인M" pitchFamily="18" charset="-127"/>
            </a:endParaRP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내가 사람을 의심할 때 나는 고통을 느낍니다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 </a:t>
            </a: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내가 사람을 심판할 때 나는 견디지 못합니다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 </a:t>
            </a: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내가 사람을 증오할 때 나는 존재가치를 잃습니다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a:t>
            </a:r>
          </a:p>
          <a:p>
            <a:pPr algn="l">
              <a:lnSpc>
                <a:spcPct val="150000"/>
              </a:lnSpc>
            </a:pP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endParaRP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그러나 만일 내가 믿으면 나는 분명히 속임을 당합니다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endParaRP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내가 만일 사랑하면 나는 거역을 당할 것입니다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endParaRPr>
          </a:p>
          <a:p>
            <a:pPr algn="l">
              <a:lnSpc>
                <a:spcPct val="150000"/>
              </a:lnSpc>
            </a:pPr>
            <a:r>
              <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오늘 저녁 내 머리와 몸은 고통과 슬픔에 떨고 있습니다</a:t>
            </a:r>
            <a:r>
              <a:rPr lang="en-US" altLang="ko-KR"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smtClean="0">
              <a:effectLst>
                <a:outerShdw blurRad="38100" dist="38100" dir="2700000" algn="tl">
                  <a:srgbClr val="000000">
                    <a:alpha val="43137"/>
                  </a:srgbClr>
                </a:outerShdw>
                <a:reflection blurRad="6350" stA="50000" endA="300" endPos="50000" dist="60007" dir="5400000" sy="-100000" algn="bl" rotWithShape="0"/>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0000"/>
              </a:solidFill>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10</a:t>
            </a:fld>
            <a:endParaRPr lang="ko-K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내가 잘못하고 있는 것입니까</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예</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 </a:t>
            </a: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그렇습니다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나는 잘못하고 있는 것이지요</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p>
          <a:p>
            <a:pPr algn="l">
              <a:lnSpc>
                <a:spcPct val="150000"/>
              </a:lnSpc>
            </a:pP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그러나 내가 속임을 당할지라도 나는 역시 믿습니다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내가 반역을 당할지라도 나는 역시 용서합니다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나는 나를 증오하는 자를 송두리째 사랑할 것입니다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당신의 눈물을 닦고 </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속일 줄만 아는 사람들과 거리낌 없이 반역하는 사람들을</a:t>
            </a:r>
          </a:p>
          <a:p>
            <a:pPr algn="l">
              <a:lnSpc>
                <a:spcPct val="150000"/>
              </a:lnSpc>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웃음으로 맞이하십시오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11</a:t>
            </a:fld>
            <a:endParaRPr lang="ko-K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kern="1200" dirty="0" smtClean="0">
              <a:solidFill>
                <a:schemeClr val="tx1"/>
              </a:solidFill>
              <a:latin typeface="HY견고딕" pitchFamily="18" charset="-127"/>
              <a:ea typeface="HY견고딕" pitchFamily="18" charset="-127"/>
              <a:cs typeface="+mn-cs"/>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 </a:t>
            </a: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주여 사랑한다는 아픔이여</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내 손을 보아주세요</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이 내 가슴에 주의 손을 얹어보소서</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나의 가슴은 말할 수 없는 고뇌 속에 터질 듯만 하옵니다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그러나 나는 거역한 자들을 내가 사랑할 때 </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승리를 성취하옵니다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만일 </a:t>
            </a:r>
            <a:r>
              <a:rPr lang="ko-KR" altLang="en-US" sz="1200" b="1" dirty="0" smtClean="0">
                <a:solidFill>
                  <a:srgbClr val="7030A0"/>
                </a:solidFill>
                <a:effectLst>
                  <a:glow rad="101600">
                    <a:schemeClr val="accent2">
                      <a:satMod val="175000"/>
                      <a:alpha val="40000"/>
                    </a:schemeClr>
                  </a:glow>
                  <a:outerShdw blurRad="38100" dist="38100" dir="2700000" algn="tl">
                    <a:srgbClr val="000000">
                      <a:alpha val="43137"/>
                    </a:srgbClr>
                  </a:outerShdw>
                </a:effectLst>
                <a:latin typeface="HY견고딕" pitchFamily="18" charset="-127"/>
                <a:ea typeface="HY견고딕" pitchFamily="18" charset="-127"/>
              </a:rPr>
              <a:t>당신</a:t>
            </a: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도 나같이 사랑한다면 </a:t>
            </a:r>
            <a:endParaRPr lang="ko-KR" altLang="en-US" sz="1200"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나는 </a:t>
            </a:r>
            <a:r>
              <a:rPr lang="ko-KR" altLang="en-US" sz="1200" b="1" dirty="0" smtClean="0">
                <a:solidFill>
                  <a:srgbClr val="7030A0"/>
                </a:solidFill>
                <a:effectLst>
                  <a:glow rad="101600">
                    <a:schemeClr val="accent2">
                      <a:satMod val="175000"/>
                      <a:alpha val="40000"/>
                    </a:schemeClr>
                  </a:glow>
                  <a:outerShdw blurRad="38100" dist="38100" dir="2700000" algn="tl">
                    <a:srgbClr val="000000">
                      <a:alpha val="43137"/>
                    </a:srgbClr>
                  </a:outerShdw>
                </a:effectLst>
                <a:latin typeface="HY견고딕" pitchFamily="18" charset="-127"/>
                <a:ea typeface="HY견고딕" pitchFamily="18" charset="-127"/>
              </a:rPr>
              <a:t>당신께</a:t>
            </a:r>
            <a:r>
              <a:rPr lang="ko-KR" altLang="en-US"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 영광의 면류관을 드리오리다</a:t>
            </a:r>
            <a:r>
              <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rPr>
              <a:t>. </a:t>
            </a:r>
          </a:p>
          <a:p>
            <a:pPr algn="l">
              <a:lnSpc>
                <a:spcPct val="150000"/>
              </a:lnSpc>
              <a:defRPr/>
            </a:pPr>
            <a:endParaRPr lang="en-US" altLang="ko-KR" sz="1200" b="1" dirty="0" smtClean="0">
              <a:solidFill>
                <a:srgbClr val="7030A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50000"/>
              </a:lnSpc>
              <a:defRPr/>
            </a:pPr>
            <a:r>
              <a:rPr lang="en-US" altLang="ko-KR" sz="1000" b="0" dirty="0" smtClean="0">
                <a:effectLst>
                  <a:outerShdw blurRad="38100" dist="38100" dir="2700000" algn="tl">
                    <a:srgbClr val="000000">
                      <a:alpha val="43137"/>
                    </a:srgbClr>
                  </a:outerShdw>
                </a:effectLst>
                <a:latin typeface="HY견고딕" pitchFamily="18" charset="-127"/>
                <a:ea typeface="HY견고딕" pitchFamily="18" charset="-127"/>
              </a:rPr>
              <a:t>-2002</a:t>
            </a:r>
            <a:r>
              <a:rPr lang="ko-KR" altLang="en-US" sz="1000" b="0" dirty="0" smtClean="0">
                <a:effectLst>
                  <a:outerShdw blurRad="38100" dist="38100" dir="2700000" algn="tl">
                    <a:srgbClr val="000000">
                      <a:alpha val="43137"/>
                    </a:srgbClr>
                  </a:outerShdw>
                </a:effectLst>
                <a:latin typeface="HY견고딕" pitchFamily="18" charset="-127"/>
                <a:ea typeface="HY견고딕" pitchFamily="18" charset="-127"/>
              </a:rPr>
              <a:t>년 세계시인협회에서 주관하는 </a:t>
            </a:r>
            <a:r>
              <a:rPr lang="ko-KR" altLang="en-US" sz="1000" b="0" dirty="0" err="1" smtClean="0">
                <a:effectLst>
                  <a:outerShdw blurRad="38100" dist="38100" dir="2700000" algn="tl">
                    <a:srgbClr val="000000">
                      <a:alpha val="43137"/>
                    </a:srgbClr>
                  </a:outerShdw>
                </a:effectLst>
                <a:latin typeface="HY견고딕" pitchFamily="18" charset="-127"/>
                <a:ea typeface="HY견고딕" pitchFamily="18" charset="-127"/>
              </a:rPr>
              <a:t>세계시경시대회에서</a:t>
            </a:r>
            <a:r>
              <a:rPr lang="ko-KR" altLang="en-US" sz="1000" b="0" dirty="0" smtClean="0">
                <a:effectLst>
                  <a:outerShdw blurRad="38100" dist="38100" dir="2700000" algn="tl">
                    <a:srgbClr val="000000">
                      <a:alpha val="43137"/>
                    </a:srgbClr>
                  </a:outerShdw>
                </a:effectLst>
                <a:latin typeface="HY견고딕" pitchFamily="18" charset="-127"/>
                <a:ea typeface="HY견고딕" pitchFamily="18" charset="-127"/>
              </a:rPr>
              <a:t> 최우수상을 수상</a:t>
            </a:r>
            <a:r>
              <a:rPr lang="en-US" altLang="ko-KR" sz="1000" b="0" dirty="0" smtClean="0">
                <a:effectLst>
                  <a:outerShdw blurRad="38100" dist="38100" dir="2700000" algn="tl">
                    <a:srgbClr val="000000">
                      <a:alpha val="43137"/>
                    </a:srgbClr>
                  </a:outerShdw>
                </a:effectLst>
                <a:latin typeface="HY견고딕" pitchFamily="18" charset="-127"/>
                <a:ea typeface="HY견고딕" pitchFamily="18" charset="-127"/>
              </a:rPr>
              <a:t>- </a:t>
            </a:r>
            <a:endParaRPr lang="ko-KR" altLang="en-US" sz="1000" b="0" dirty="0" smtClean="0">
              <a:effectLst>
                <a:outerShdw blurRad="38100" dist="38100" dir="2700000" algn="tl">
                  <a:srgbClr val="000000">
                    <a:alpha val="43137"/>
                  </a:srgbClr>
                </a:outerShdw>
              </a:effectLst>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kern="1200" dirty="0" smtClean="0">
              <a:solidFill>
                <a:schemeClr val="tx1"/>
              </a:solidFill>
              <a:latin typeface="HY견고딕" pitchFamily="18" charset="-127"/>
              <a:ea typeface="HY견고딕" pitchFamily="18" charset="-127"/>
              <a:cs typeface="+mn-cs"/>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12</a:t>
            </a:fld>
            <a:endParaRPr lang="ko-K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G. </a:t>
            </a:r>
            <a:r>
              <a:rPr kumimoji="0" lang="ko-KR" altLang="en-US" sz="1200" dirty="0" smtClean="0">
                <a:solidFill>
                  <a:srgbClr val="000000"/>
                </a:solidFill>
                <a:latin typeface="HY견고딕" pitchFamily="18" charset="-127"/>
                <a:ea typeface="HY견고딕" pitchFamily="18" charset="-127"/>
              </a:rPr>
              <a:t>메시아 자각과 실체적 메시아 자각</a:t>
            </a:r>
            <a:endParaRPr kumimoji="0" lang="en-US" altLang="ko-KR" sz="1200" dirty="0" smtClean="0">
              <a:solidFill>
                <a:srgbClr val="000000"/>
              </a:solidFill>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chemeClr val="tx2">
                    <a:lumMod val="75000"/>
                  </a:schemeClr>
                </a:solidFill>
                <a:latin typeface="HY헤드라인M" pitchFamily="18" charset="-127"/>
                <a:ea typeface="HY헤드라인M" pitchFamily="18" charset="-127"/>
              </a:rPr>
              <a:t>1. </a:t>
            </a:r>
            <a:r>
              <a:rPr kumimoji="0" lang="ko-KR" altLang="en-US" sz="1200" dirty="0" smtClean="0">
                <a:solidFill>
                  <a:schemeClr val="tx2">
                    <a:lumMod val="75000"/>
                  </a:schemeClr>
                </a:solidFill>
                <a:latin typeface="HY헤드라인M" pitchFamily="18" charset="-127"/>
                <a:ea typeface="HY헤드라인M" pitchFamily="18" charset="-127"/>
              </a:rPr>
              <a:t>천명을</a:t>
            </a:r>
            <a:r>
              <a:rPr kumimoji="0" lang="en-US" altLang="ko-KR" sz="1200" dirty="0" smtClean="0">
                <a:solidFill>
                  <a:schemeClr val="tx2">
                    <a:lumMod val="75000"/>
                  </a:schemeClr>
                </a:solidFill>
                <a:latin typeface="HY헤드라인M" pitchFamily="18" charset="-127"/>
                <a:ea typeface="HY헤드라인M" pitchFamily="18" charset="-127"/>
              </a:rPr>
              <a:t> </a:t>
            </a:r>
            <a:r>
              <a:rPr kumimoji="0" lang="ko-KR" altLang="en-US" sz="1200" dirty="0" smtClean="0">
                <a:solidFill>
                  <a:schemeClr val="tx2">
                    <a:lumMod val="75000"/>
                  </a:schemeClr>
                </a:solidFill>
                <a:latin typeface="HY헤드라인M" pitchFamily="18" charset="-127"/>
                <a:ea typeface="HY헤드라인M" pitchFamily="18" charset="-127"/>
              </a:rPr>
              <a:t>통한 메시아 자각은 책임분담 여하의 자각</a:t>
            </a:r>
            <a:endParaRPr kumimoji="0" lang="en-US" altLang="ko-KR" sz="1200" dirty="0" smtClean="0">
              <a:solidFill>
                <a:schemeClr val="tx2">
                  <a:lumMod val="75000"/>
                </a:schemeClr>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헤드라인M" pitchFamily="18" charset="-127"/>
                <a:ea typeface="HY헤드라인M" pitchFamily="18" charset="-127"/>
              </a:rPr>
              <a:t>       2. </a:t>
            </a:r>
            <a:r>
              <a:rPr kumimoji="0" lang="ko-KR" altLang="en-US" sz="1200" dirty="0" smtClean="0">
                <a:solidFill>
                  <a:schemeClr val="tx2">
                    <a:lumMod val="75000"/>
                  </a:schemeClr>
                </a:solidFill>
                <a:latin typeface="HY헤드라인M" pitchFamily="18" charset="-127"/>
                <a:ea typeface="HY헤드라인M" pitchFamily="18" charset="-127"/>
              </a:rPr>
              <a:t>이후의 생애는 실체적 메시아 자각의 길을 가는 것</a:t>
            </a:r>
            <a:endParaRPr kumimoji="0" lang="en-US" altLang="ko-KR" sz="1200" dirty="0" smtClean="0">
              <a:solidFill>
                <a:schemeClr val="tx2">
                  <a:lumMod val="75000"/>
                </a:schemeClr>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헤드라인M" pitchFamily="18" charset="-127"/>
                <a:ea typeface="HY헤드라인M" pitchFamily="18" charset="-127"/>
              </a:rPr>
              <a:t>       3. </a:t>
            </a:r>
            <a:r>
              <a:rPr kumimoji="0" lang="ko-KR" altLang="en-US" sz="1200" dirty="0" smtClean="0">
                <a:solidFill>
                  <a:schemeClr val="tx2">
                    <a:lumMod val="75000"/>
                  </a:schemeClr>
                </a:solidFill>
                <a:latin typeface="HY헤드라인M" pitchFamily="18" charset="-127"/>
                <a:ea typeface="HY헤드라인M" pitchFamily="18" charset="-127"/>
              </a:rPr>
              <a:t>실체적 메시아 자각은 실적이 있어야 한다</a:t>
            </a:r>
            <a:r>
              <a:rPr kumimoji="0" lang="en-US" altLang="ko-KR" sz="1200" dirty="0" smtClean="0">
                <a:solidFill>
                  <a:schemeClr val="tx2">
                    <a:lumMod val="75000"/>
                  </a:schemeClr>
                </a:solidFill>
                <a:latin typeface="HY헤드라인M" pitchFamily="18" charset="-127"/>
                <a:ea typeface="HY헤드라인M"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헤드라인M" pitchFamily="18" charset="-127"/>
                <a:ea typeface="HY헤드라인M" pitchFamily="18" charset="-127"/>
              </a:rPr>
              <a:t>       4. </a:t>
            </a:r>
            <a:r>
              <a:rPr kumimoji="0" lang="ko-KR" altLang="en-US" sz="1200" dirty="0" smtClean="0">
                <a:solidFill>
                  <a:schemeClr val="tx2">
                    <a:lumMod val="75000"/>
                  </a:schemeClr>
                </a:solidFill>
                <a:latin typeface="HY헤드라인M" pitchFamily="18" charset="-127"/>
                <a:ea typeface="HY헤드라인M" pitchFamily="18" charset="-127"/>
              </a:rPr>
              <a:t>실체적 자각의 길에서 최고의 </a:t>
            </a:r>
            <a:r>
              <a:rPr kumimoji="0" lang="ko-KR" altLang="en-US" sz="1200" dirty="0" err="1" smtClean="0">
                <a:solidFill>
                  <a:schemeClr val="tx2">
                    <a:lumMod val="75000"/>
                  </a:schemeClr>
                </a:solidFill>
                <a:latin typeface="HY헤드라인M" pitchFamily="18" charset="-127"/>
                <a:ea typeface="HY헤드라인M" pitchFamily="18" charset="-127"/>
              </a:rPr>
              <a:t>핍박자는</a:t>
            </a:r>
            <a:r>
              <a:rPr kumimoji="0" lang="ko-KR" altLang="en-US" sz="1200" dirty="0" smtClean="0">
                <a:solidFill>
                  <a:schemeClr val="tx2">
                    <a:lumMod val="75000"/>
                  </a:schemeClr>
                </a:solidFill>
                <a:latin typeface="HY헤드라인M" pitchFamily="18" charset="-127"/>
                <a:ea typeface="HY헤드라인M" pitchFamily="18" charset="-127"/>
              </a:rPr>
              <a:t> 하나님</a:t>
            </a:r>
            <a:r>
              <a:rPr kumimoji="0" lang="en-US" altLang="ko-KR" sz="1200" dirty="0" smtClean="0">
                <a:solidFill>
                  <a:schemeClr val="tx2">
                    <a:lumMod val="75000"/>
                  </a:schemeClr>
                </a:solidFill>
                <a:latin typeface="HY헤드라인M" pitchFamily="18" charset="-127"/>
                <a:ea typeface="HY헤드라인M"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헤드라인M" pitchFamily="18" charset="-127"/>
                <a:ea typeface="HY헤드라인M" pitchFamily="18" charset="-127"/>
              </a:rPr>
              <a:t>           </a:t>
            </a:r>
            <a:r>
              <a:rPr kumimoji="0" lang="ko-KR" altLang="en-US" sz="1200" dirty="0" smtClean="0">
                <a:latin typeface="HY견고딕" pitchFamily="18" charset="-127"/>
                <a:ea typeface="HY견고딕" pitchFamily="18" charset="-127"/>
                <a:cs typeface="한컴바탕" pitchFamily="18" charset="2"/>
              </a:rPr>
              <a:t>사탄의 참소 때문에 도와줄 수 없었다</a:t>
            </a:r>
            <a:r>
              <a:rPr kumimoji="0" lang="en-US" altLang="ko-KR" sz="1200" dirty="0" smtClean="0">
                <a:latin typeface="HY견고딕" pitchFamily="18" charset="-127"/>
                <a:ea typeface="HY견고딕" pitchFamily="18" charset="-127"/>
                <a:cs typeface="한컴바탕" pitchFamily="18" charset="2"/>
              </a:rPr>
              <a:t>.</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latin typeface="HY견고딕" pitchFamily="18" charset="-127"/>
                <a:ea typeface="HY견고딕" pitchFamily="18" charset="-127"/>
                <a:cs typeface="한컴바탕" pitchFamily="18" charset="2"/>
              </a:rPr>
              <a:t>           </a:t>
            </a:r>
            <a:r>
              <a:rPr kumimoji="0" lang="ko-KR" altLang="en-US" sz="1200" dirty="0" smtClean="0">
                <a:latin typeface="HY견고딕" pitchFamily="18" charset="-127"/>
                <a:ea typeface="HY견고딕" pitchFamily="18" charset="-127"/>
                <a:cs typeface="한컴바탕" pitchFamily="18" charset="2"/>
              </a:rPr>
              <a:t>하나님의 핍박</a:t>
            </a:r>
            <a:r>
              <a:rPr kumimoji="0" lang="en-US" altLang="ko-KR" sz="1200" dirty="0" smtClean="0">
                <a:latin typeface="HY견고딕" pitchFamily="18" charset="-127"/>
                <a:ea typeface="HY견고딕" pitchFamily="18" charset="-127"/>
                <a:cs typeface="한컴바탕" pitchFamily="18" charset="2"/>
              </a:rPr>
              <a:t>: </a:t>
            </a:r>
            <a:r>
              <a:rPr kumimoji="0" lang="ko-KR" altLang="en-US" sz="1200" dirty="0" smtClean="0">
                <a:latin typeface="HY견고딕" pitchFamily="18" charset="-127"/>
                <a:ea typeface="HY견고딕" pitchFamily="18" charset="-127"/>
                <a:cs typeface="한컴바탕" pitchFamily="18" charset="2"/>
              </a:rPr>
              <a:t>사탄이 인정할 때 까지</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13</a:t>
            </a:fld>
            <a:endParaRPr lang="ko-K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0000"/>
                </a:solidFill>
                <a:latin typeface="HY견고딕" pitchFamily="18" charset="-127"/>
                <a:ea typeface="HY견고딕" pitchFamily="18" charset="-127"/>
              </a:rPr>
              <a:t>G. </a:t>
            </a:r>
            <a:r>
              <a:rPr kumimoji="0" lang="ko-KR" altLang="en-US" sz="1200" dirty="0" smtClean="0">
                <a:solidFill>
                  <a:srgbClr val="000000"/>
                </a:solidFill>
                <a:latin typeface="HY견고딕" pitchFamily="18" charset="-127"/>
                <a:ea typeface="HY견고딕" pitchFamily="18" charset="-127"/>
              </a:rPr>
              <a:t>메시아 자각과 실체적 메시아 자각</a:t>
            </a:r>
            <a:endParaRPr kumimoji="0" lang="en-US" altLang="ko-KR" sz="1200" dirty="0" smtClean="0">
              <a:solidFill>
                <a:srgbClr val="000000"/>
              </a:solidFill>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5.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최고의 핍박자인 하나님을 위로하신 생애의 결과</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200" baseline="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 </a:t>
            </a:r>
            <a:r>
              <a:rPr kumimoji="0" lang="ko-KR" altLang="en-US" sz="1200" dirty="0" err="1" smtClean="0">
                <a:latin typeface="HY견고딕" pitchFamily="18" charset="-127"/>
                <a:ea typeface="HY견고딕" pitchFamily="18" charset="-127"/>
                <a:cs typeface="한컴바탕" pitchFamily="18" charset="2"/>
              </a:rPr>
              <a:t>천사장</a:t>
            </a:r>
            <a:r>
              <a:rPr kumimoji="0" lang="ko-KR" altLang="en-US" sz="1200" dirty="0" smtClean="0">
                <a:latin typeface="HY견고딕" pitchFamily="18" charset="-127"/>
                <a:ea typeface="HY견고딕" pitchFamily="18" charset="-127"/>
                <a:cs typeface="한컴바탕" pitchFamily="18" charset="2"/>
              </a:rPr>
              <a:t> </a:t>
            </a:r>
            <a:r>
              <a:rPr kumimoji="0" lang="ko-KR" altLang="en-US" sz="1200" dirty="0" err="1" smtClean="0">
                <a:latin typeface="HY견고딕" pitchFamily="18" charset="-127"/>
                <a:ea typeface="HY견고딕" pitchFamily="18" charset="-127"/>
                <a:cs typeface="한컴바탕" pitchFamily="18" charset="2"/>
              </a:rPr>
              <a:t>누시엘의</a:t>
            </a:r>
            <a:r>
              <a:rPr kumimoji="0" lang="ko-KR" altLang="en-US" sz="1200" dirty="0" smtClean="0">
                <a:latin typeface="HY견고딕" pitchFamily="18" charset="-127"/>
                <a:ea typeface="HY견고딕" pitchFamily="18" charset="-127"/>
                <a:cs typeface="한컴바탕" pitchFamily="18" charset="2"/>
              </a:rPr>
              <a:t> 항복 </a:t>
            </a:r>
            <a:endParaRPr kumimoji="0" lang="en-US" altLang="ko-KR" sz="1200" dirty="0" smtClean="0">
              <a:latin typeface="HY견고딕" pitchFamily="18" charset="-127"/>
              <a:ea typeface="HY견고딕" pitchFamily="18" charset="-127"/>
              <a:cs typeface="한컴바탕" pitchFamily="18" charset="2"/>
            </a:endParaRPr>
          </a:p>
          <a:p>
            <a:pPr algn="l" fontAlgn="auto">
              <a:spcBef>
                <a:spcPts val="0"/>
              </a:spcBef>
              <a:spcAft>
                <a:spcPts val="0"/>
              </a:spcAft>
              <a:buFont typeface="Arial" pitchFamily="34" charset="0"/>
              <a:buNone/>
              <a:defRPr/>
            </a:pPr>
            <a:r>
              <a:rPr kumimoji="0" lang="en-US" altLang="ko-KR" sz="1200" baseline="0" dirty="0" smtClean="0">
                <a:solidFill>
                  <a:srgbClr val="002060"/>
                </a:solidFill>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r>
              <a:rPr kumimoji="0" lang="en-US" altLang="ko-KR" sz="1200" dirty="0" smtClean="0">
                <a:solidFill>
                  <a:srgbClr val="002060"/>
                </a:solidFill>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 </a:t>
            </a:r>
            <a:r>
              <a:rPr kumimoji="0" lang="en-US" altLang="ko-KR" sz="1200" dirty="0" smtClean="0">
                <a:latin typeface="HY견고딕" pitchFamily="18" charset="-127"/>
                <a:ea typeface="HY견고딕" pitchFamily="18" charset="-127"/>
                <a:cs typeface="한컴바탕" pitchFamily="18" charset="2"/>
              </a:rPr>
              <a:t>5</a:t>
            </a:r>
            <a:r>
              <a:rPr kumimoji="0" lang="ko-KR" altLang="en-US" sz="1200" dirty="0" smtClean="0">
                <a:latin typeface="HY견고딕" pitchFamily="18" charset="-127"/>
                <a:ea typeface="HY견고딕" pitchFamily="18" charset="-127"/>
                <a:cs typeface="한컴바탕" pitchFamily="18" charset="2"/>
              </a:rPr>
              <a:t>대 종단 대표자의 </a:t>
            </a:r>
            <a:r>
              <a:rPr kumimoji="0" lang="ko-KR" altLang="en-US" sz="1200" dirty="0" smtClean="0">
                <a:solidFill>
                  <a:srgbClr val="C00000"/>
                </a:solidFill>
                <a:latin typeface="HY견고딕" pitchFamily="18" charset="-127"/>
                <a:ea typeface="HY견고딕" pitchFamily="18" charset="-127"/>
                <a:cs typeface="한컴바탕" pitchFamily="18" charset="2"/>
              </a:rPr>
              <a:t>구세주</a:t>
            </a:r>
            <a:r>
              <a:rPr kumimoji="0" lang="en-US" altLang="ko-KR" sz="1200" dirty="0" smtClean="0">
                <a:solidFill>
                  <a:srgbClr val="C00000"/>
                </a:solidFill>
                <a:latin typeface="HY견고딕" pitchFamily="18" charset="-127"/>
                <a:ea typeface="HY견고딕" pitchFamily="18" charset="-127"/>
                <a:cs typeface="한컴바탕" pitchFamily="18" charset="2"/>
              </a:rPr>
              <a:t>, </a:t>
            </a:r>
            <a:r>
              <a:rPr kumimoji="0" lang="ko-KR" altLang="en-US" sz="1200" dirty="0" smtClean="0">
                <a:solidFill>
                  <a:srgbClr val="C00000"/>
                </a:solidFill>
                <a:latin typeface="HY견고딕" pitchFamily="18" charset="-127"/>
                <a:ea typeface="HY견고딕" pitchFamily="18" charset="-127"/>
                <a:cs typeface="한컴바탕" pitchFamily="18" charset="2"/>
              </a:rPr>
              <a:t>메시아</a:t>
            </a:r>
            <a:r>
              <a:rPr kumimoji="0" lang="en-US" altLang="ko-KR" sz="1200" dirty="0" smtClean="0">
                <a:solidFill>
                  <a:srgbClr val="C00000"/>
                </a:solidFill>
                <a:latin typeface="HY견고딕" pitchFamily="18" charset="-127"/>
                <a:ea typeface="HY견고딕" pitchFamily="18" charset="-127"/>
                <a:cs typeface="한컴바탕" pitchFamily="18" charset="2"/>
              </a:rPr>
              <a:t>, </a:t>
            </a:r>
            <a:r>
              <a:rPr kumimoji="0" lang="ko-KR" altLang="en-US" sz="1200" dirty="0" err="1" smtClean="0">
                <a:solidFill>
                  <a:srgbClr val="C00000"/>
                </a:solidFill>
                <a:latin typeface="HY견고딕" pitchFamily="18" charset="-127"/>
                <a:ea typeface="HY견고딕" pitchFamily="18" charset="-127"/>
                <a:cs typeface="한컴바탕" pitchFamily="18" charset="2"/>
              </a:rPr>
              <a:t>재림주</a:t>
            </a:r>
            <a:r>
              <a:rPr kumimoji="0" lang="en-US" altLang="ko-KR" sz="1200" dirty="0" smtClean="0">
                <a:solidFill>
                  <a:srgbClr val="C00000"/>
                </a:solidFill>
                <a:latin typeface="HY견고딕" pitchFamily="18" charset="-127"/>
                <a:ea typeface="HY견고딕" pitchFamily="18" charset="-127"/>
                <a:cs typeface="한컴바탕" pitchFamily="18" charset="2"/>
              </a:rPr>
              <a:t>, </a:t>
            </a:r>
          </a:p>
          <a:p>
            <a:pPr algn="l" fontAlgn="auto">
              <a:spcBef>
                <a:spcPts val="0"/>
              </a:spcBef>
              <a:spcAft>
                <a:spcPts val="0"/>
              </a:spcAft>
              <a:buFont typeface="Arial" pitchFamily="34" charset="0"/>
              <a:buNone/>
              <a:defRPr/>
            </a:pPr>
            <a:r>
              <a:rPr kumimoji="0" lang="en-US" altLang="ko-KR" sz="1200" dirty="0" smtClean="0">
                <a:solidFill>
                  <a:srgbClr val="C00000"/>
                </a:solidFill>
                <a:latin typeface="HY견고딕" pitchFamily="18" charset="-127"/>
                <a:ea typeface="HY견고딕" pitchFamily="18" charset="-127"/>
                <a:cs typeface="한컴바탕" pitchFamily="18" charset="2"/>
              </a:rPr>
              <a:t>               </a:t>
            </a:r>
            <a:r>
              <a:rPr kumimoji="0" lang="ko-KR" altLang="en-US" sz="1200" dirty="0" err="1" smtClean="0">
                <a:solidFill>
                  <a:srgbClr val="C00000"/>
                </a:solidFill>
                <a:latin typeface="HY견고딕" pitchFamily="18" charset="-127"/>
                <a:ea typeface="HY견고딕" pitchFamily="18" charset="-127"/>
                <a:cs typeface="한컴바탕" pitchFamily="18" charset="2"/>
              </a:rPr>
              <a:t>참부모</a:t>
            </a:r>
            <a:r>
              <a:rPr kumimoji="0" lang="ko-KR" altLang="en-US" sz="1200" dirty="0" smtClean="0">
                <a:solidFill>
                  <a:srgbClr val="C00000"/>
                </a:solidFill>
                <a:latin typeface="HY견고딕" pitchFamily="18" charset="-127"/>
                <a:ea typeface="HY견고딕" pitchFamily="18" charset="-127"/>
                <a:cs typeface="한컴바탕" pitchFamily="18" charset="2"/>
              </a:rPr>
              <a:t> </a:t>
            </a:r>
            <a:r>
              <a:rPr kumimoji="0" lang="ko-KR" altLang="en-US" sz="1200" dirty="0" smtClean="0">
                <a:latin typeface="HY견고딕" pitchFamily="18" charset="-127"/>
                <a:ea typeface="HY견고딕" pitchFamily="18" charset="-127"/>
                <a:cs typeface="한컴바탕" pitchFamily="18" charset="2"/>
              </a:rPr>
              <a:t>선포   </a:t>
            </a:r>
            <a:endParaRPr kumimoji="0" lang="en-US" altLang="ko-KR" sz="1200" dirty="0" smtClean="0">
              <a:latin typeface="HY견고딕" pitchFamily="18" charset="-127"/>
              <a:ea typeface="HY견고딕" pitchFamily="18" charset="-127"/>
              <a:cs typeface="한컴바탕" pitchFamily="18" charset="2"/>
            </a:endParaRPr>
          </a:p>
          <a:p>
            <a:pPr algn="l" fontAlgn="auto">
              <a:spcBef>
                <a:spcPts val="0"/>
              </a:spcBef>
              <a:spcAft>
                <a:spcPts val="0"/>
              </a:spcAft>
              <a:buFont typeface="Arial" pitchFamily="34" charset="0"/>
              <a:buNone/>
              <a:defRPr/>
            </a:pPr>
            <a:r>
              <a:rPr kumimoji="0" lang="en-US" altLang="ko-KR" sz="1200" dirty="0" smtClean="0">
                <a:latin typeface="HY견고딕" pitchFamily="18" charset="-127"/>
                <a:ea typeface="HY견고딕" pitchFamily="18" charset="-127"/>
                <a:cs typeface="한컴바탕" pitchFamily="18" charset="2"/>
              </a:rPr>
              <a:t>            * </a:t>
            </a:r>
            <a:r>
              <a:rPr kumimoji="0" lang="ko-KR" altLang="en-US" sz="1200" dirty="0" smtClean="0">
                <a:latin typeface="HY견고딕" pitchFamily="18" charset="-127"/>
                <a:ea typeface="HY견고딕" pitchFamily="18" charset="-127"/>
                <a:cs typeface="한컴바탕" pitchFamily="18" charset="2"/>
              </a:rPr>
              <a:t>하나님의 편지</a:t>
            </a:r>
            <a:r>
              <a:rPr kumimoji="0" lang="en-US" altLang="ko-KR" sz="1200" dirty="0" smtClean="0">
                <a:latin typeface="HY견고딕" pitchFamily="18" charset="-127"/>
                <a:ea typeface="HY견고딕" pitchFamily="18" charset="-127"/>
                <a:cs typeface="한컴바탕" pitchFamily="18" charset="2"/>
              </a:rPr>
              <a:t>: </a:t>
            </a:r>
            <a:r>
              <a:rPr kumimoji="0" lang="ko-KR" altLang="en-US" sz="1200" dirty="0" err="1" smtClean="0">
                <a:latin typeface="HY견고딕" pitchFamily="18" charset="-127"/>
                <a:ea typeface="HY견고딕" pitchFamily="18" charset="-127"/>
                <a:cs typeface="한컴바탕" pitchFamily="18" charset="2"/>
              </a:rPr>
              <a:t>참부모님의</a:t>
            </a:r>
            <a:r>
              <a:rPr kumimoji="0" lang="ko-KR" altLang="en-US" sz="1200" dirty="0" smtClean="0">
                <a:latin typeface="HY견고딕" pitchFamily="18" charset="-127"/>
                <a:ea typeface="HY견고딕" pitchFamily="18" charset="-127"/>
                <a:cs typeface="한컴바탕" pitchFamily="18" charset="2"/>
              </a:rPr>
              <a:t> 승리를 인정</a:t>
            </a:r>
            <a:endParaRPr kumimoji="0" lang="en-US" altLang="ko-KR" sz="1200" dirty="0" smtClean="0">
              <a:latin typeface="HY견고딕" pitchFamily="18" charset="-127"/>
              <a:ea typeface="HY견고딕" pitchFamily="18" charset="-127"/>
              <a:cs typeface="한컴바탕" pitchFamily="18" charset="2"/>
            </a:endParaRPr>
          </a:p>
          <a:p>
            <a:pPr algn="l" fontAlgn="auto">
              <a:spcBef>
                <a:spcPts val="0"/>
              </a:spcBef>
              <a:spcAft>
                <a:spcPts val="0"/>
              </a:spcAft>
              <a:buFont typeface="Arial" pitchFamily="34" charset="0"/>
              <a:buNone/>
              <a:defRPr/>
            </a:pPr>
            <a:r>
              <a:rPr kumimoji="0" lang="en-US" altLang="ko-KR" sz="1200" dirty="0" smtClean="0">
                <a:latin typeface="HY견고딕" pitchFamily="18" charset="-127"/>
                <a:ea typeface="HY견고딕" pitchFamily="18" charset="-127"/>
                <a:cs typeface="한컴바탕" pitchFamily="18" charset="2"/>
              </a:rPr>
              <a:t>            * </a:t>
            </a:r>
            <a:r>
              <a:rPr kumimoji="0" lang="ko-KR" altLang="en-US" sz="1200" dirty="0" err="1" smtClean="0">
                <a:latin typeface="HY견고딕" pitchFamily="18" charset="-127"/>
                <a:ea typeface="HY견고딕" pitchFamily="18" charset="-127"/>
                <a:cs typeface="한컴바탕" pitchFamily="18" charset="2"/>
              </a:rPr>
              <a:t>만왕의</a:t>
            </a:r>
            <a:r>
              <a:rPr kumimoji="0" lang="ko-KR" altLang="en-US" sz="1200" dirty="0" smtClean="0">
                <a:latin typeface="HY견고딕" pitchFamily="18" charset="-127"/>
                <a:ea typeface="HY견고딕" pitchFamily="18" charset="-127"/>
                <a:cs typeface="한컴바탕" pitchFamily="18" charset="2"/>
              </a:rPr>
              <a:t> 왕 하나님 </a:t>
            </a:r>
            <a:r>
              <a:rPr kumimoji="0" lang="ko-KR" altLang="en-US" sz="1200" dirty="0" err="1" smtClean="0">
                <a:latin typeface="HY견고딕" pitchFamily="18" charset="-127"/>
                <a:ea typeface="HY견고딕" pitchFamily="18" charset="-127"/>
                <a:cs typeface="한컴바탕" pitchFamily="18" charset="2"/>
              </a:rPr>
              <a:t>해방권</a:t>
            </a:r>
            <a:r>
              <a:rPr kumimoji="0" lang="ko-KR" altLang="en-US" sz="1200" dirty="0" smtClean="0">
                <a:latin typeface="HY견고딕" pitchFamily="18" charset="-127"/>
                <a:ea typeface="HY견고딕" pitchFamily="18" charset="-127"/>
                <a:cs typeface="한컴바탕" pitchFamily="18" charset="2"/>
              </a:rPr>
              <a:t> 대관식 </a:t>
            </a:r>
            <a:r>
              <a:rPr kumimoji="0" lang="en-US" altLang="ko-KR" sz="1200" dirty="0" smtClean="0">
                <a:latin typeface="HY견고딕" pitchFamily="18" charset="-127"/>
                <a:ea typeface="HY견고딕" pitchFamily="18" charset="-127"/>
                <a:cs typeface="한컴바탕" pitchFamily="18" charset="2"/>
              </a:rPr>
              <a:t> </a:t>
            </a:r>
            <a:r>
              <a:rPr kumimoji="0" lang="ko-KR" altLang="en-US" sz="1200" dirty="0" smtClean="0">
                <a:latin typeface="HY견고딕" pitchFamily="18" charset="-127"/>
                <a:ea typeface="HY견고딕" pitchFamily="18" charset="-127"/>
                <a:cs typeface="한컴바탕" pitchFamily="18" charset="2"/>
              </a:rPr>
              <a:t>  </a:t>
            </a:r>
            <a:endParaRPr kumimoji="0" lang="en-US" altLang="ko-KR" sz="1200" dirty="0" smtClean="0">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endPar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endPar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kern="1200" dirty="0" smtClean="0">
              <a:solidFill>
                <a:schemeClr val="tx1"/>
              </a:solidFill>
              <a:latin typeface="HY견고딕" pitchFamily="18" charset="-127"/>
              <a:ea typeface="HY견고딕" pitchFamily="18" charset="-127"/>
              <a:cs typeface="+mn-cs"/>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14</a:t>
            </a:fld>
            <a:endParaRPr lang="ko-KR"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H.</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정주공립보통학교 제</a:t>
            </a:r>
            <a:r>
              <a:rPr kumimoji="0" lang="en-US" altLang="ko-KR" sz="1200" dirty="0" smtClean="0">
                <a:solidFill>
                  <a:srgbClr val="002060"/>
                </a:solidFill>
                <a:latin typeface="HY헤드라인M" pitchFamily="18" charset="-127"/>
                <a:ea typeface="HY헤드라인M" pitchFamily="18" charset="-127"/>
              </a:rPr>
              <a:t>29</a:t>
            </a:r>
            <a:r>
              <a:rPr kumimoji="0" lang="ko-KR" altLang="en-US" sz="1200" dirty="0" smtClean="0">
                <a:solidFill>
                  <a:srgbClr val="002060"/>
                </a:solidFill>
                <a:latin typeface="HY헤드라인M" pitchFamily="18" charset="-127"/>
                <a:ea typeface="HY헤드라인M" pitchFamily="18" charset="-127"/>
              </a:rPr>
              <a:t>회 졸업</a:t>
            </a:r>
            <a:r>
              <a:rPr kumimoji="0" lang="en-US" altLang="ko-KR" sz="11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(1938.3.25)</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1. </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제</a:t>
            </a: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29</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회 졸업</a:t>
            </a:r>
            <a:endPar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2. </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졸업식 단상에서 특별소견 발표</a:t>
            </a:r>
            <a:endPar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algn="l" fontAlgn="auto">
              <a:spcBef>
                <a:spcPts val="0"/>
              </a:spcBef>
              <a:spcAft>
                <a:spcPts val="0"/>
              </a:spcAft>
              <a:buClr>
                <a:schemeClr val="accent2">
                  <a:lumMod val="40000"/>
                  <a:lumOff val="60000"/>
                </a:schemeClr>
              </a:buClr>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r>
              <a:rPr kumimoji="0" lang="en-US" altLang="ko-KR" sz="1200" dirty="0" smtClean="0">
                <a:solidFill>
                  <a:srgbClr val="002060"/>
                </a:solidFill>
                <a:latin typeface="HY헤드라인M" pitchFamily="18" charset="-127"/>
                <a:ea typeface="HY헤드라인M" pitchFamily="18" charset="-127"/>
              </a:rPr>
              <a:t>30-60</a:t>
            </a:r>
            <a:r>
              <a:rPr kumimoji="0" lang="ko-KR" altLang="en-US" sz="1200" dirty="0" smtClean="0">
                <a:solidFill>
                  <a:srgbClr val="002060"/>
                </a:solidFill>
                <a:latin typeface="HY헤드라인M" pitchFamily="18" charset="-127"/>
                <a:ea typeface="HY헤드라인M" pitchFamily="18" charset="-127"/>
              </a:rPr>
              <a:t>분간 특별소견</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조선어금지</a:t>
            </a:r>
            <a:r>
              <a:rPr kumimoji="0" lang="en-US" altLang="ko-KR" sz="1200" dirty="0" smtClean="0">
                <a:solidFill>
                  <a:srgbClr val="002060"/>
                </a:solidFill>
                <a:latin typeface="HY헤드라인M" pitchFamily="18" charset="-127"/>
                <a:ea typeface="HY헤드라인M" pitchFamily="18" charset="-127"/>
              </a:rPr>
              <a:t>(1938.3.4), </a:t>
            </a: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황국식민주의</a:t>
            </a:r>
            <a:r>
              <a:rPr kumimoji="0" lang="en-US" altLang="ko-KR" sz="1200" dirty="0" smtClean="0">
                <a:solidFill>
                  <a:srgbClr val="002060"/>
                </a:solidFill>
                <a:latin typeface="HY헤드라인M" pitchFamily="18" charset="-127"/>
                <a:ea typeface="HY헤드라인M" pitchFamily="18" charset="-127"/>
              </a:rPr>
              <a:t>(1937.10.2),  </a:t>
            </a:r>
            <a:r>
              <a:rPr kumimoji="0" lang="ko-KR" altLang="en-US" sz="1200" dirty="0" smtClean="0">
                <a:solidFill>
                  <a:srgbClr val="002060"/>
                </a:solidFill>
                <a:latin typeface="HY헤드라인M" pitchFamily="18" charset="-127"/>
                <a:ea typeface="HY헤드라인M" pitchFamily="18" charset="-127"/>
              </a:rPr>
              <a:t>지도자들의 </a:t>
            </a:r>
            <a:r>
              <a:rPr kumimoji="0" lang="ko-KR" altLang="en-US" sz="1200" dirty="0" err="1" smtClean="0">
                <a:solidFill>
                  <a:srgbClr val="002060"/>
                </a:solidFill>
                <a:latin typeface="HY헤드라인M" pitchFamily="18" charset="-127"/>
                <a:ea typeface="HY헤드라인M" pitchFamily="18" charset="-127"/>
              </a:rPr>
              <a:t>권위주</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의 비판</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도 교육감</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군수</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경찰서장</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지방유지</a:t>
            </a:r>
            <a:r>
              <a:rPr kumimoji="0" lang="en-US" altLang="ko-KR" sz="1200" dirty="0" smtClean="0">
                <a:solidFill>
                  <a:srgbClr val="002060"/>
                </a:solidFill>
                <a:latin typeface="HY헤드라인M" pitchFamily="18" charset="-127"/>
                <a:ea typeface="HY헤드라인M" pitchFamily="18" charset="-127"/>
              </a:rPr>
              <a:t>, </a:t>
            </a: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학부모 등 참석 </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3. </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요시찰 인물로 지목</a:t>
            </a:r>
            <a:endPar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r>
              <a:rPr kumimoji="0" lang="ko-KR" altLang="en-US" sz="1200" dirty="0" smtClean="0">
                <a:solidFill>
                  <a:srgbClr val="002060"/>
                </a:solidFill>
                <a:latin typeface="HY헤드라인M" pitchFamily="18" charset="-127"/>
                <a:ea typeface="HY헤드라인M" pitchFamily="18" charset="-127"/>
              </a:rPr>
              <a:t>흑석동과 일본유학시절의 요시찰 인물</a:t>
            </a:r>
            <a:endParaRPr kumimoji="0" lang="en-US" altLang="ko-KR" sz="1200" dirty="0" smtClean="0">
              <a:solidFill>
                <a:srgbClr val="002060"/>
              </a:solidFill>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15</a:t>
            </a:fld>
            <a:endParaRPr lang="ko-KR"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A. </a:t>
            </a:r>
            <a:r>
              <a:rPr kumimoji="0" lang="ko-KR" altLang="en-US" sz="1200" dirty="0" smtClean="0">
                <a:solidFill>
                  <a:srgbClr val="002060"/>
                </a:solidFill>
                <a:latin typeface="HY헤드라인M" pitchFamily="18" charset="-127"/>
                <a:ea typeface="HY헤드라인M" pitchFamily="18" charset="-127"/>
              </a:rPr>
              <a:t>메시아 자각 이후의 </a:t>
            </a:r>
            <a:r>
              <a:rPr kumimoji="0" lang="ko-KR" altLang="en-US" sz="1200" dirty="0" err="1" smtClean="0">
                <a:solidFill>
                  <a:srgbClr val="002060"/>
                </a:solidFill>
                <a:latin typeface="HY헤드라인M" pitchFamily="18" charset="-127"/>
                <a:ea typeface="HY헤드라인M" pitchFamily="18" charset="-127"/>
              </a:rPr>
              <a:t>참아버님</a:t>
            </a:r>
            <a:r>
              <a:rPr kumimoji="0" lang="ko-KR" altLang="en-US" sz="1200" dirty="0" smtClean="0">
                <a:solidFill>
                  <a:srgbClr val="002060"/>
                </a:solidFill>
                <a:latin typeface="HY헤드라인M" pitchFamily="18" charset="-127"/>
                <a:ea typeface="HY헤드라인M" pitchFamily="18" charset="-127"/>
              </a:rPr>
              <a:t> </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 1. </a:t>
            </a:r>
            <a:r>
              <a:rPr kumimoji="0"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부모도 스승도 친구도 없는 생애노정</a:t>
            </a:r>
            <a:endPar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          2. </a:t>
            </a:r>
            <a:r>
              <a:rPr kumimoji="0"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섭리를 놓고 상의할 수 있는 자가 없는 외로운 자리</a:t>
            </a:r>
            <a:endPar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          3. </a:t>
            </a:r>
            <a:r>
              <a:rPr kumimoji="0"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겉으로는 똑같은 인간</a:t>
            </a:r>
            <a:r>
              <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 </a:t>
            </a:r>
            <a:r>
              <a:rPr kumimoji="0"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속으로는 하나님의 대신자의 길</a:t>
            </a:r>
            <a:endPar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          4. </a:t>
            </a:r>
            <a:r>
              <a:rPr kumimoji="0"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cs typeface="한컴바탕" pitchFamily="18" charset="2"/>
              </a:rPr>
              <a:t>부모의 심정으로 종의 몸을 쓴 생애</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16</a:t>
            </a:fld>
            <a:endParaRPr lang="ko-KR"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5018FF-3FC6-4BE6-BD44-D3706AD7F10B}" type="slidenum">
              <a:rPr lang="en-US" altLang="ko-KR" smtClean="0">
                <a:latin typeface="굴림" pitchFamily="50" charset="-127"/>
                <a:ea typeface="굴림" pitchFamily="50" charset="-127"/>
              </a:rPr>
              <a:pPr/>
              <a:t>17</a:t>
            </a:fld>
            <a:endParaRPr lang="en-US" altLang="ko-KR" dirty="0" smtClean="0">
              <a:latin typeface="굴림" pitchFamily="50" charset="-127"/>
              <a:ea typeface="굴림" pitchFamily="50" charset="-127"/>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r>
            <a:br>
              <a:rPr lang="en-US" altLang="ko-KR" dirty="0" smtClean="0"/>
            </a:b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eaLnBrk="1" hangingPunct="1"/>
            <a:r>
              <a:rPr lang="en-US" altLang="ko-KR" dirty="0" smtClean="0"/>
              <a:t>     </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C.  </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내적 준비</a:t>
            </a:r>
            <a:r>
              <a:rPr lang="en-US" altLang="ko-KR" sz="1200" b="1" dirty="0" smtClean="0">
                <a:latin typeface="HY크리스탈M" pitchFamily="18" charset="-127"/>
                <a:ea typeface="HY크리스탈M" pitchFamily="18" charset="-127"/>
              </a:rPr>
              <a:t>(1935.4-1945.8)</a:t>
            </a:r>
            <a:r>
              <a:rPr lang="en-US" altLang="ko-KR" dirty="0" smtClean="0"/>
              <a:t> </a:t>
            </a:r>
          </a:p>
          <a:p>
            <a:pPr eaLnBrk="1" hangingPunct="1">
              <a:buFontTx/>
              <a:buNone/>
              <a:defRPr/>
            </a:pPr>
            <a:r>
              <a:rPr lang="en-US" altLang="ko-KR" dirty="0" smtClean="0"/>
              <a:t>          </a:t>
            </a:r>
            <a:r>
              <a:rPr lang="en-US" altLang="ko-KR" sz="1200" dirty="0" smtClean="0">
                <a:latin typeface="HY헤드라인M" pitchFamily="18" charset="-127"/>
                <a:ea typeface="HY헤드라인M" pitchFamily="18" charset="-127"/>
              </a:rPr>
              <a:t>1.  </a:t>
            </a:r>
            <a:r>
              <a:rPr lang="ko-KR" altLang="en-US" sz="1200" dirty="0" smtClean="0">
                <a:latin typeface="HY헤드라인M" pitchFamily="18" charset="-127"/>
                <a:ea typeface="HY헤드라인M" pitchFamily="18" charset="-127"/>
              </a:rPr>
              <a:t>하나님의 실존과 원리 탐구 </a:t>
            </a:r>
          </a:p>
          <a:p>
            <a:pPr eaLnBrk="1" hangingPunct="1">
              <a:buFontTx/>
              <a:buNone/>
              <a:defRPr/>
            </a:pPr>
            <a:r>
              <a:rPr lang="ko-KR" altLang="en-US" sz="1200" dirty="0" smtClean="0">
                <a:latin typeface="HY헤드라인M" pitchFamily="18" charset="-127"/>
                <a:ea typeface="HY헤드라인M" pitchFamily="18" charset="-127"/>
              </a:rPr>
              <a:t>          </a:t>
            </a:r>
            <a:r>
              <a:rPr lang="en-US" altLang="ko-KR" sz="1200" dirty="0" smtClean="0">
                <a:effectLst>
                  <a:outerShdw blurRad="38100" dist="38100" dir="2700000" algn="tl">
                    <a:srgbClr val="C0C0C0"/>
                  </a:outerShdw>
                </a:effectLst>
                <a:latin typeface="HY헤드라인M" pitchFamily="18" charset="-127"/>
                <a:ea typeface="HY헤드라인M" pitchFamily="18" charset="-127"/>
              </a:rPr>
              <a:t>16~17</a:t>
            </a:r>
            <a:r>
              <a:rPr lang="ko-KR" altLang="en-US" sz="1200" dirty="0" smtClean="0">
                <a:effectLst>
                  <a:outerShdw blurRad="38100" dist="38100" dir="2700000" algn="tl">
                    <a:srgbClr val="C0C0C0"/>
                  </a:outerShdw>
                </a:effectLst>
                <a:latin typeface="HY헤드라인M" pitchFamily="18" charset="-127"/>
                <a:ea typeface="HY헤드라인M" pitchFamily="18" charset="-127"/>
              </a:rPr>
              <a:t>세 때 여름</a:t>
            </a:r>
            <a:r>
              <a:rPr lang="en-US" altLang="ko-KR" sz="1200" dirty="0" smtClean="0">
                <a:effectLst>
                  <a:outerShdw blurRad="38100" dist="38100" dir="2700000" algn="tl">
                    <a:srgbClr val="C0C0C0"/>
                  </a:outerShdw>
                </a:effectLst>
                <a:latin typeface="HY헤드라인M" pitchFamily="18" charset="-127"/>
                <a:ea typeface="HY헤드라인M" pitchFamily="18" charset="-127"/>
              </a:rPr>
              <a:t>, </a:t>
            </a:r>
            <a:r>
              <a:rPr lang="ko-KR" altLang="en-US" sz="1200" dirty="0" smtClean="0">
                <a:effectLst>
                  <a:outerShdw blurRad="38100" dist="38100" dir="2700000" algn="tl">
                    <a:srgbClr val="C0C0C0"/>
                  </a:outerShdw>
                </a:effectLst>
                <a:latin typeface="HY헤드라인M" pitchFamily="18" charset="-127"/>
                <a:ea typeface="HY헤드라인M" pitchFamily="18" charset="-127"/>
              </a:rPr>
              <a:t>전국답사</a:t>
            </a:r>
            <a:r>
              <a:rPr lang="ko-KR" altLang="en-US" sz="1200" dirty="0" smtClean="0">
                <a:latin typeface="HY헤드라인M" pitchFamily="18" charset="-127"/>
                <a:ea typeface="HY헤드라인M" pitchFamily="18" charset="-127"/>
              </a:rPr>
              <a:t> </a:t>
            </a:r>
          </a:p>
          <a:p>
            <a:pPr eaLnBrk="1" hangingPunct="1">
              <a:buFontTx/>
              <a:buNone/>
              <a:defRPr/>
            </a:pPr>
            <a:endParaRPr lang="ko-KR" altLang="en-US" sz="800" dirty="0" smtClean="0">
              <a:latin typeface="MD솔체" pitchFamily="18" charset="-127"/>
              <a:ea typeface="MD솔체" pitchFamily="18" charset="-127"/>
            </a:endParaRPr>
          </a:p>
          <a:p>
            <a:pPr eaLnBrk="1" hangingPunct="1">
              <a:buFontTx/>
              <a:buNone/>
              <a:defRPr/>
            </a:pPr>
            <a:r>
              <a:rPr lang="ko-KR" altLang="en-US" sz="1200" dirty="0" smtClean="0">
                <a:latin typeface="MD솔체" pitchFamily="18" charset="-127"/>
                <a:ea typeface="MD솔체" pitchFamily="18" charset="-127"/>
              </a:rPr>
              <a:t>      </a:t>
            </a:r>
            <a:r>
              <a:rPr lang="ko-KR" altLang="en-US" sz="1200" dirty="0" smtClean="0">
                <a:solidFill>
                  <a:srgbClr val="CC3300"/>
                </a:solidFill>
                <a:effectLst>
                  <a:outerShdw blurRad="38100" dist="38100" dir="2700000" algn="tl">
                    <a:srgbClr val="C0C0C0"/>
                  </a:outerShdw>
                </a:effectLst>
                <a:latin typeface="궁서체"/>
                <a:ea typeface="MD솔체" pitchFamily="18" charset="-127"/>
              </a:rPr>
              <a:t>“</a:t>
            </a:r>
            <a:r>
              <a:rPr lang="ko-KR" altLang="en-US" sz="1200" dirty="0" smtClean="0">
                <a:solidFill>
                  <a:srgbClr val="CC3300"/>
                </a:solidFill>
                <a:effectLst>
                  <a:outerShdw blurRad="38100" dist="38100" dir="2700000" algn="tl">
                    <a:srgbClr val="C0C0C0"/>
                  </a:outerShdw>
                </a:effectLst>
                <a:latin typeface="MD솔체" pitchFamily="18" charset="-127"/>
                <a:ea typeface="MD솔체" pitchFamily="18" charset="-127"/>
              </a:rPr>
              <a:t>이 불쌍한 충격적인 비운의 </a:t>
            </a:r>
          </a:p>
          <a:p>
            <a:pPr eaLnBrk="1" hangingPunct="1">
              <a:buFontTx/>
              <a:buNone/>
              <a:defRPr/>
            </a:pPr>
            <a:r>
              <a:rPr lang="ko-KR" altLang="en-US" sz="1200" dirty="0" smtClean="0">
                <a:solidFill>
                  <a:srgbClr val="CC3300"/>
                </a:solidFill>
                <a:effectLst>
                  <a:outerShdw blurRad="38100" dist="38100" dir="2700000" algn="tl">
                    <a:srgbClr val="C0C0C0"/>
                  </a:outerShdw>
                </a:effectLst>
                <a:latin typeface="MD솔체" pitchFamily="18" charset="-127"/>
                <a:ea typeface="MD솔체" pitchFamily="18" charset="-127"/>
              </a:rPr>
              <a:t>       민족의 운명을 </a:t>
            </a:r>
            <a:r>
              <a:rPr lang="ko-KR" altLang="en-US" sz="1200" dirty="0" err="1" smtClean="0">
                <a:solidFill>
                  <a:srgbClr val="CC3300"/>
                </a:solidFill>
                <a:effectLst>
                  <a:outerShdw blurRad="38100" dist="38100" dir="2700000" algn="tl">
                    <a:srgbClr val="C0C0C0"/>
                  </a:outerShdw>
                </a:effectLst>
                <a:latin typeface="MD솔체" pitchFamily="18" charset="-127"/>
                <a:ea typeface="MD솔체" pitchFamily="18" charset="-127"/>
              </a:rPr>
              <a:t>해원하소서</a:t>
            </a:r>
            <a:r>
              <a:rPr lang="en-US" altLang="ko-KR" sz="1200" dirty="0" smtClean="0">
                <a:solidFill>
                  <a:srgbClr val="CC3300"/>
                </a:solidFill>
                <a:effectLst>
                  <a:outerShdw blurRad="38100" dist="38100" dir="2700000" algn="tl">
                    <a:srgbClr val="C0C0C0"/>
                  </a:outerShdw>
                </a:effectLst>
                <a:latin typeface="MD솔체" pitchFamily="18" charset="-127"/>
                <a:ea typeface="MD솔체" pitchFamily="18" charset="-127"/>
              </a:rPr>
              <a:t>!</a:t>
            </a:r>
            <a:r>
              <a:rPr lang="en-US" altLang="ko-KR" sz="1200" dirty="0" smtClean="0">
                <a:solidFill>
                  <a:srgbClr val="CC3300"/>
                </a:solidFill>
                <a:effectLst>
                  <a:outerShdw blurRad="38100" dist="38100" dir="2700000" algn="tl">
                    <a:srgbClr val="C0C0C0"/>
                  </a:outerShdw>
                </a:effectLst>
                <a:latin typeface="궁서체"/>
                <a:ea typeface="MD솔체" pitchFamily="18" charset="-127"/>
              </a:rPr>
              <a:t>”</a:t>
            </a:r>
            <a:endParaRPr lang="en-US" altLang="ko-KR" sz="1200" dirty="0" smtClean="0">
              <a:solidFill>
                <a:srgbClr val="CC3300"/>
              </a:solidFill>
              <a:effectLst>
                <a:outerShdw blurRad="38100" dist="38100" dir="2700000" algn="tl">
                  <a:srgbClr val="C0C0C0"/>
                </a:outerShdw>
              </a:effectLst>
              <a:latin typeface="MD솔체" pitchFamily="18" charset="-127"/>
              <a:ea typeface="MD솔체" pitchFamily="18" charset="-127"/>
            </a:endParaRPr>
          </a:p>
          <a:p>
            <a:pPr eaLnBrk="1" hangingPunct="1">
              <a:buFontTx/>
              <a:buNone/>
              <a:defRPr/>
            </a:pPr>
            <a:endParaRPr lang="en-US" altLang="ko-KR" sz="800" dirty="0" smtClean="0">
              <a:latin typeface="HY헤드라인M" pitchFamily="18" charset="-127"/>
              <a:ea typeface="HY헤드라인M" pitchFamily="18" charset="-127"/>
            </a:endParaRPr>
          </a:p>
          <a:p>
            <a:pPr eaLnBrk="1" hangingPunct="1">
              <a:buFontTx/>
              <a:buNone/>
              <a:defRPr/>
            </a:pPr>
            <a:r>
              <a:rPr lang="en-US" altLang="ko-KR" sz="1200" dirty="0" smtClean="0">
                <a:latin typeface="HY헤드라인M" pitchFamily="18" charset="-127"/>
                <a:ea typeface="HY헤드라인M" pitchFamily="18" charset="-127"/>
              </a:rPr>
              <a:t>      2.  </a:t>
            </a:r>
            <a:r>
              <a:rPr lang="ko-KR" altLang="en-US" sz="1200" dirty="0" smtClean="0">
                <a:latin typeface="HY헤드라인M" pitchFamily="18" charset="-127"/>
                <a:ea typeface="HY헤드라인M" pitchFamily="18" charset="-127"/>
              </a:rPr>
              <a:t>원리적 관점에서 정리하는 실체노정</a:t>
            </a:r>
          </a:p>
          <a:p>
            <a:pPr eaLnBrk="1" hangingPunct="1"/>
            <a:endParaRPr lang="en-US" altLang="ko-K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F18F13-0F61-4B41-A28D-51B369DAAC95}" type="slidenum">
              <a:rPr lang="en-US" altLang="ko-KR" smtClean="0">
                <a:latin typeface="굴림" pitchFamily="50" charset="-127"/>
                <a:ea typeface="굴림" pitchFamily="50" charset="-127"/>
              </a:rPr>
              <a:pPr/>
              <a:t>18</a:t>
            </a:fld>
            <a:endParaRPr lang="en-US" altLang="ko-KR" dirty="0" smtClean="0">
              <a:latin typeface="굴림" pitchFamily="50" charset="-127"/>
              <a:ea typeface="굴림" pitchFamily="50" charset="-127"/>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D. </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서울 흑석동</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黑石洞</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 </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학창시절 </a:t>
            </a:r>
            <a:r>
              <a:rPr lang="en-US" altLang="ko-KR" sz="1200" b="1" dirty="0" smtClean="0">
                <a:latin typeface="HY견고딕" pitchFamily="18" charset="-127"/>
                <a:ea typeface="HY견고딕" pitchFamily="18" charset="-127"/>
              </a:rPr>
              <a:t>(1938.4.-</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견고딕" pitchFamily="18" charset="-127"/>
                <a:ea typeface="HY견고딕" pitchFamily="18" charset="-127"/>
              </a:rPr>
              <a:t>         1941.3.,19-22</a:t>
            </a:r>
            <a:r>
              <a:rPr lang="ko-KR" altLang="en-US" sz="1200" b="1" dirty="0" smtClean="0">
                <a:latin typeface="HY견고딕" pitchFamily="18" charset="-127"/>
                <a:ea typeface="HY견고딕" pitchFamily="18" charset="-127"/>
              </a:rPr>
              <a:t>세</a:t>
            </a:r>
            <a:r>
              <a:rPr lang="en-US" altLang="ko-KR" sz="1200" b="1" dirty="0" smtClean="0">
                <a:latin typeface="HY견고딕" pitchFamily="18" charset="-127"/>
                <a:ea typeface="HY견고딕" pitchFamily="18" charset="-127"/>
              </a:rPr>
              <a:t>)</a:t>
            </a:r>
            <a:r>
              <a:rPr lang="en-US" altLang="ko-KR" dirty="0" smtClean="0"/>
              <a:t> </a:t>
            </a:r>
          </a:p>
          <a:p>
            <a:pPr eaLnBrk="1" hangingPunct="1"/>
            <a:endParaRPr lang="en-US" altLang="ko-KR"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D.</a:t>
            </a:r>
            <a:r>
              <a:rPr kumimoji="0" lang="ko-KR" altLang="en-US" sz="1200" dirty="0" smtClean="0">
                <a:solidFill>
                  <a:srgbClr val="002060"/>
                </a:solidFill>
                <a:latin typeface="HY헤드라인M" pitchFamily="18" charset="-127"/>
                <a:ea typeface="HY헤드라인M" pitchFamily="18" charset="-127"/>
              </a:rPr>
              <a:t>서울</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흑석동 시절</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(1938.4.12-1941.3.8)</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1. </a:t>
            </a:r>
            <a:r>
              <a:rPr kumimoji="0" lang="ko-KR" altLang="en-US" sz="105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경성상공실무학교</a:t>
            </a:r>
            <a:r>
              <a:rPr lang="en-US" altLang="ko-KR" sz="1200" b="1" dirty="0" smtClean="0">
                <a:latin typeface="HY목각파임B" pitchFamily="18" charset="-127"/>
                <a:ea typeface="HY목각파임B" pitchFamily="18" charset="-127"/>
              </a:rPr>
              <a:t>(</a:t>
            </a:r>
            <a:r>
              <a:rPr lang="ko-KR" altLang="en-US" sz="1200" b="1" dirty="0" smtClean="0">
                <a:latin typeface="HY목각파임B" pitchFamily="18" charset="-127"/>
                <a:ea typeface="HY목각파임B" pitchFamily="18" charset="-127"/>
              </a:rPr>
              <a:t>京城商工實務學校</a:t>
            </a:r>
            <a:r>
              <a:rPr lang="en-US" altLang="ko-KR" sz="1200" b="1" dirty="0" smtClean="0">
                <a:latin typeface="HY목각파임B" pitchFamily="18" charset="-127"/>
                <a:ea typeface="HY목각파임B" pitchFamily="18" charset="-127"/>
              </a:rPr>
              <a:t>)  </a:t>
            </a:r>
          </a:p>
          <a:p>
            <a:pPr algn="l">
              <a:buFont typeface="Wingdings" pitchFamily="2" charset="2"/>
              <a:buNone/>
              <a:defRPr/>
            </a:pPr>
            <a:r>
              <a:rPr kumimoji="0" lang="en-US" altLang="ko-KR" sz="1200" b="1" baseline="0" dirty="0" smtClean="0">
                <a:solidFill>
                  <a:srgbClr val="002060"/>
                </a:solidFill>
                <a:effectLst>
                  <a:outerShdw blurRad="38100" dist="38100" dir="2700000" algn="tl">
                    <a:srgbClr val="000000">
                      <a:alpha val="43137"/>
                    </a:srgbClr>
                  </a:outerShdw>
                </a:effectLst>
                <a:latin typeface="HY목각파임B" pitchFamily="18" charset="-127"/>
                <a:ea typeface="HY목각파임B" pitchFamily="18" charset="-127"/>
              </a:rPr>
              <a:t>        </a:t>
            </a:r>
            <a:r>
              <a:rPr kumimoji="0" lang="en-US" altLang="ko-KR" sz="1200" b="1" dirty="0" smtClean="0">
                <a:solidFill>
                  <a:srgbClr val="002060"/>
                </a:solidFill>
                <a:effectLst>
                  <a:outerShdw blurRad="38100" dist="38100" dir="2700000" algn="tl">
                    <a:srgbClr val="000000">
                      <a:alpha val="43137"/>
                    </a:srgbClr>
                  </a:outerShdw>
                </a:effectLst>
                <a:latin typeface="HY목각파임B" pitchFamily="18" charset="-127"/>
                <a:ea typeface="HY목각파임B" pitchFamily="18" charset="-127"/>
              </a:rPr>
              <a:t>    *</a:t>
            </a:r>
            <a:r>
              <a:rPr kumimoji="0" lang="ko-KR" altLang="en-US" sz="1050" b="0" dirty="0" smtClean="0">
                <a:solidFill>
                  <a:schemeClr val="accent2">
                    <a:lumMod val="40000"/>
                    <a:lumOff val="60000"/>
                  </a:schemeClr>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050" b="0" dirty="0" smtClean="0">
                <a:solidFill>
                  <a:schemeClr val="tx1"/>
                </a:solidFill>
                <a:latin typeface="HY헤드라인M" pitchFamily="18" charset="-127"/>
                <a:ea typeface="HY헤드라인M" pitchFamily="18" charset="-127"/>
              </a:rPr>
              <a:t>학교상황</a:t>
            </a:r>
            <a:r>
              <a:rPr kumimoji="0" lang="en-US" altLang="ko-KR"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050" b="0" dirty="0" err="1" smtClean="0">
                <a:latin typeface="HY헤드라인M" pitchFamily="18" charset="-127"/>
                <a:ea typeface="HY헤드라인M" pitchFamily="18" charset="-127"/>
              </a:rPr>
              <a:t>전기과</a:t>
            </a: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건축과</a:t>
            </a: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상과</a:t>
            </a:r>
            <a:r>
              <a:rPr lang="en-US" altLang="ko-KR" sz="1050" b="0" dirty="0" smtClean="0">
                <a:latin typeface="HY헤드라인M" pitchFamily="18" charset="-127"/>
                <a:ea typeface="HY헤드라인M" pitchFamily="18" charset="-127"/>
              </a:rPr>
              <a:t>(</a:t>
            </a:r>
            <a:r>
              <a:rPr lang="ko-KR" altLang="en-US" sz="1050" b="0" dirty="0" smtClean="0">
                <a:latin typeface="HY헤드라인M" pitchFamily="18" charset="-127"/>
                <a:ea typeface="HY헤드라인M" pitchFamily="18" charset="-127"/>
              </a:rPr>
              <a:t>현재 중대사대</a:t>
            </a:r>
            <a:endParaRPr lang="en-US" altLang="ko-KR" sz="1050" b="0" dirty="0" smtClean="0">
              <a:latin typeface="HY헤드라인M" pitchFamily="18" charset="-127"/>
              <a:ea typeface="HY헤드라인M" pitchFamily="18" charset="-127"/>
            </a:endParaRPr>
          </a:p>
          <a:p>
            <a:pPr algn="l">
              <a:buFont typeface="Wingdings" pitchFamily="2" charset="2"/>
              <a:buNone/>
              <a:defRPr/>
            </a:pPr>
            <a:r>
              <a:rPr lang="en-US" altLang="ko-KR" sz="1050" b="0" dirty="0" smtClean="0">
                <a:latin typeface="HY헤드라인M" pitchFamily="18" charset="-127"/>
                <a:ea typeface="HY헤드라인M" pitchFamily="18" charset="-127"/>
              </a:rPr>
              <a:t>              </a:t>
            </a:r>
            <a:r>
              <a:rPr lang="ko-KR" altLang="en-US" sz="1050" b="0" dirty="0" err="1" smtClean="0">
                <a:latin typeface="HY헤드라인M" pitchFamily="18" charset="-127"/>
                <a:ea typeface="HY헤드라인M" pitchFamily="18" charset="-127"/>
              </a:rPr>
              <a:t>부중고</a:t>
            </a:r>
            <a:r>
              <a:rPr lang="en-US" altLang="ko-KR" sz="1050" b="0" dirty="0" smtClean="0">
                <a:latin typeface="HY헤드라인M" pitchFamily="18" charset="-127"/>
                <a:ea typeface="HY헤드라인M" pitchFamily="18" charset="-127"/>
              </a:rPr>
              <a:t>) 14</a:t>
            </a:r>
            <a:r>
              <a:rPr lang="ko-KR" altLang="en-US" sz="1050" b="0" dirty="0" smtClean="0">
                <a:latin typeface="HY헤드라인M" pitchFamily="18" charset="-127"/>
                <a:ea typeface="HY헤드라인M" pitchFamily="18" charset="-127"/>
              </a:rPr>
              <a:t>개 학급</a:t>
            </a:r>
            <a:r>
              <a:rPr lang="en-US" altLang="ko-KR" sz="1050" b="0" dirty="0" smtClean="0">
                <a:latin typeface="HY헤드라인M" pitchFamily="18" charset="-127"/>
                <a:ea typeface="HY헤드라인M" pitchFamily="18" charset="-127"/>
              </a:rPr>
              <a:t>,</a:t>
            </a:r>
            <a:r>
              <a:rPr lang="ko-KR" altLang="en-US" sz="1050" b="0" dirty="0" smtClean="0">
                <a:latin typeface="HY헤드라인M" pitchFamily="18" charset="-127"/>
                <a:ea typeface="HY헤드라인M" pitchFamily="18" charset="-127"/>
              </a:rPr>
              <a:t>직원</a:t>
            </a:r>
            <a:r>
              <a:rPr lang="en-US" altLang="ko-KR" sz="1050" b="0" dirty="0" smtClean="0">
                <a:latin typeface="HY헤드라인M" pitchFamily="18" charset="-127"/>
                <a:ea typeface="HY헤드라인M" pitchFamily="18" charset="-127"/>
              </a:rPr>
              <a:t>30(</a:t>
            </a:r>
            <a:r>
              <a:rPr lang="ko-KR" altLang="en-US" sz="1050" b="0" dirty="0" smtClean="0">
                <a:latin typeface="HY헤드라인M" pitchFamily="18" charset="-127"/>
                <a:ea typeface="HY헤드라인M" pitchFamily="18" charset="-127"/>
              </a:rPr>
              <a:t>일인</a:t>
            </a:r>
            <a:r>
              <a:rPr lang="en-US" altLang="ko-KR" sz="1050" b="0" dirty="0" smtClean="0">
                <a:latin typeface="HY헤드라인M" pitchFamily="18" charset="-127"/>
                <a:ea typeface="HY헤드라인M" pitchFamily="18" charset="-127"/>
              </a:rPr>
              <a:t>27),</a:t>
            </a:r>
            <a:r>
              <a:rPr lang="ko-KR" altLang="en-US" sz="1050" b="0" dirty="0" smtClean="0">
                <a:latin typeface="HY헤드라인M" pitchFamily="18" charset="-127"/>
                <a:ea typeface="HY헤드라인M" pitchFamily="18" charset="-127"/>
              </a:rPr>
              <a:t>학생</a:t>
            </a:r>
            <a:r>
              <a:rPr lang="en-US" altLang="ko-KR" sz="1050" b="0" dirty="0" smtClean="0">
                <a:latin typeface="HY헤드라인M" pitchFamily="18" charset="-127"/>
                <a:ea typeface="HY헤드라인M" pitchFamily="18" charset="-127"/>
              </a:rPr>
              <a:t>794(</a:t>
            </a:r>
            <a:r>
              <a:rPr lang="ko-KR" altLang="en-US" sz="1050" b="0" dirty="0" smtClean="0">
                <a:latin typeface="HY헤드라인M" pitchFamily="18" charset="-127"/>
                <a:ea typeface="HY헤드라인M" pitchFamily="18" charset="-127"/>
              </a:rPr>
              <a:t>일</a:t>
            </a:r>
            <a:endParaRPr lang="en-US" altLang="ko-KR" sz="1050" b="0" dirty="0" smtClean="0">
              <a:latin typeface="HY헤드라인M" pitchFamily="18" charset="-127"/>
              <a:ea typeface="HY헤드라인M" pitchFamily="18" charset="-127"/>
            </a:endParaRPr>
          </a:p>
          <a:p>
            <a:pPr algn="l">
              <a:buFont typeface="Wingdings" pitchFamily="2" charset="2"/>
              <a:buNone/>
              <a:defRPr/>
            </a:pP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인</a:t>
            </a:r>
            <a:r>
              <a:rPr lang="en-US" altLang="ko-KR" sz="1050" b="0" dirty="0" smtClean="0">
                <a:latin typeface="HY헤드라인M" pitchFamily="18" charset="-127"/>
                <a:ea typeface="HY헤드라인M" pitchFamily="18" charset="-127"/>
              </a:rPr>
              <a:t>49)</a:t>
            </a:r>
            <a:endParaRPr kumimoji="0" lang="en-US" altLang="ko-KR"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a:t>
            </a:r>
            <a:r>
              <a:rPr kumimoji="0" lang="ko-KR" altLang="en-US"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050" b="0" dirty="0" err="1"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전기과</a:t>
            </a:r>
            <a:r>
              <a:rPr kumimoji="0" lang="ko-KR" altLang="en-US"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 수학</a:t>
            </a:r>
            <a:endParaRPr kumimoji="0" lang="en-US" altLang="ko-KR"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050" b="0" baseline="0" dirty="0" smtClean="0">
                <a:solidFill>
                  <a:schemeClr val="accent6">
                    <a:lumMod val="75000"/>
                  </a:schemeClr>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050" b="0" baseline="0" dirty="0" smtClean="0">
                <a:solidFill>
                  <a:schemeClr val="accent6">
                    <a:lumMod val="75000"/>
                  </a:schemeClr>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050" b="0" dirty="0" smtClean="0">
                <a:solidFill>
                  <a:schemeClr val="accent6">
                    <a:lumMod val="75000"/>
                  </a:schemeClr>
                </a:solidFill>
                <a:effectLst>
                  <a:outerShdw blurRad="38100" dist="38100" dir="2700000" algn="tl">
                    <a:srgbClr val="000000">
                      <a:alpha val="43137"/>
                    </a:srgbClr>
                  </a:outerShdw>
                </a:effectLst>
                <a:latin typeface="HY헤드라인M" pitchFamily="18" charset="-127"/>
                <a:ea typeface="HY헤드라인M" pitchFamily="18" charset="-127"/>
              </a:rPr>
              <a:t>근본에 근거한</a:t>
            </a:r>
            <a:r>
              <a:rPr kumimoji="0" lang="ko-KR" altLang="en-US" sz="1050" b="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rPr>
              <a:t>질의응답 중심의 수업</a:t>
            </a:r>
            <a:endParaRPr kumimoji="0" lang="en-US" altLang="ko-KR" sz="1050" b="0" dirty="0" smtClean="0">
              <a:solidFill>
                <a:schemeClr val="tx1"/>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lang="ko-KR" altLang="en-US" sz="1050" b="0" baseline="0" dirty="0" smtClean="0">
                <a:latin typeface="HY헤드라인M" pitchFamily="18" charset="-127"/>
                <a:ea typeface="HY헤드라인M" pitchFamily="18" charset="-127"/>
              </a:rPr>
              <a:t>            </a:t>
            </a:r>
            <a:r>
              <a:rPr lang="en-US" altLang="ko-KR" sz="1050" b="0" baseline="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인격완비 위한 침묵과 기도생활</a:t>
            </a:r>
            <a:r>
              <a:rPr lang="en-US" altLang="ko-KR" sz="1050" b="0" dirty="0" smtClean="0">
                <a:latin typeface="궁서체" pitchFamily="17" charset="-127"/>
                <a:ea typeface="궁서체" pitchFamily="17" charset="-127"/>
              </a:rPr>
              <a:t> </a:t>
            </a:r>
            <a:endParaRPr lang="en-US" altLang="ko-KR" sz="100" b="0" dirty="0" smtClean="0">
              <a:latin typeface="궁서체" pitchFamily="17" charset="-127"/>
              <a:ea typeface="궁서체" pitchFamily="17" charset="-127"/>
            </a:endParaRPr>
          </a:p>
          <a:p>
            <a:pPr algn="l">
              <a:lnSpc>
                <a:spcPct val="150000"/>
              </a:lnSpc>
              <a:buFont typeface="Wingdings" pitchFamily="2" charset="2"/>
              <a:buNone/>
              <a:defRPr/>
            </a:pPr>
            <a:r>
              <a:rPr lang="ko-KR" altLang="en-US" sz="1050" b="0" baseline="0" dirty="0" smtClean="0">
                <a:solidFill>
                  <a:schemeClr val="accent2">
                    <a:lumMod val="40000"/>
                    <a:lumOff val="60000"/>
                  </a:schemeClr>
                </a:solidFill>
                <a:latin typeface="HY헤드라인M" pitchFamily="18" charset="-127"/>
                <a:ea typeface="HY헤드라인M" pitchFamily="18" charset="-127"/>
              </a:rPr>
              <a:t>            </a:t>
            </a:r>
            <a:r>
              <a:rPr lang="en-US" altLang="ko-KR" sz="1050" b="0" baseline="0" dirty="0" smtClean="0">
                <a:solidFill>
                  <a:schemeClr val="accent2">
                    <a:lumMod val="40000"/>
                    <a:lumOff val="60000"/>
                  </a:schemeClr>
                </a:solidFill>
                <a:latin typeface="HY헤드라인M" pitchFamily="18" charset="-127"/>
                <a:ea typeface="HY헤드라인M" pitchFamily="18" charset="-127"/>
              </a:rPr>
              <a:t>* </a:t>
            </a:r>
            <a:r>
              <a:rPr lang="ko-KR" altLang="en-US" sz="1050" b="0" dirty="0" smtClean="0">
                <a:solidFill>
                  <a:schemeClr val="tx1"/>
                </a:solidFill>
                <a:latin typeface="HY헤드라인M" pitchFamily="18" charset="-127"/>
                <a:ea typeface="HY헤드라인M" pitchFamily="18" charset="-127"/>
              </a:rPr>
              <a:t>청소전담</a:t>
            </a:r>
            <a:r>
              <a:rPr lang="ko-KR" altLang="en-US" sz="1050" b="0" dirty="0" smtClean="0">
                <a:solidFill>
                  <a:schemeClr val="accent2">
                    <a:lumMod val="40000"/>
                    <a:lumOff val="60000"/>
                  </a:schemeClr>
                </a:solidFill>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및 </a:t>
            </a:r>
            <a:r>
              <a:rPr lang="ko-KR" altLang="en-US" sz="1050" b="0" dirty="0" err="1" smtClean="0">
                <a:latin typeface="HY헤드라인M" pitchFamily="18" charset="-127"/>
                <a:ea typeface="HY헤드라인M" pitchFamily="18" charset="-127"/>
              </a:rPr>
              <a:t>난로불피우기</a:t>
            </a: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고민 의논</a:t>
            </a: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생활비</a:t>
            </a:r>
            <a:endParaRPr lang="en-US" altLang="ko-KR" sz="1050" b="0" dirty="0" smtClean="0">
              <a:latin typeface="HY헤드라인M" pitchFamily="18" charset="-127"/>
              <a:ea typeface="HY헤드라인M" pitchFamily="18" charset="-127"/>
            </a:endParaRPr>
          </a:p>
          <a:p>
            <a:pPr algn="l">
              <a:lnSpc>
                <a:spcPct val="150000"/>
              </a:lnSpc>
              <a:buFont typeface="Wingdings" pitchFamily="2" charset="2"/>
              <a:buNone/>
              <a:defRPr/>
            </a:pP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를 아껴 친구 </a:t>
            </a:r>
            <a:r>
              <a:rPr lang="ko-KR" altLang="en-US" sz="1050" b="0" dirty="0" err="1" smtClean="0">
                <a:latin typeface="HY헤드라인M" pitchFamily="18" charset="-127"/>
                <a:ea typeface="HY헤드라인M" pitchFamily="18" charset="-127"/>
              </a:rPr>
              <a:t>등록금대줌</a:t>
            </a: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자신은 노동해서 </a:t>
            </a:r>
            <a:endParaRPr lang="en-US" altLang="ko-KR" sz="1050" b="0" dirty="0" smtClean="0">
              <a:latin typeface="HY헤드라인M" pitchFamily="18" charset="-127"/>
              <a:ea typeface="HY헤드라인M" pitchFamily="18" charset="-127"/>
            </a:endParaRPr>
          </a:p>
          <a:p>
            <a:pPr algn="l">
              <a:lnSpc>
                <a:spcPct val="150000"/>
              </a:lnSpc>
              <a:buFont typeface="Wingdings" pitchFamily="2" charset="2"/>
              <a:buNone/>
              <a:defRPr/>
            </a:pPr>
            <a:r>
              <a:rPr lang="en-US" altLang="ko-KR" sz="1050" b="0" dirty="0" smtClean="0">
                <a:latin typeface="HY헤드라인M" pitchFamily="18" charset="-127"/>
                <a:ea typeface="HY헤드라인M" pitchFamily="18" charset="-127"/>
              </a:rPr>
              <a:t>              </a:t>
            </a:r>
            <a:r>
              <a:rPr lang="ko-KR" altLang="en-US" sz="1050" b="0" dirty="0" smtClean="0">
                <a:latin typeface="HY헤드라인M" pitchFamily="18" charset="-127"/>
                <a:ea typeface="HY헤드라인M" pitchFamily="18" charset="-127"/>
              </a:rPr>
              <a:t>학비조달</a:t>
            </a:r>
            <a:endParaRPr kumimoji="0" lang="en-US" altLang="ko-KR" sz="1050" b="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05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19</a:t>
            </a:fld>
            <a:endParaRPr lang="ko-K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목차</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서론적 이해</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천명</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天命</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과 메시아 자각</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메시아의 길을 </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가기위한</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준비</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공생애</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출발을 위한 준비</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공적인 섭리 출발과 좌절</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AutoNum type="romanUcPeriod"/>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결론적 이해</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a:t>
            </a:fld>
            <a:endParaRPr lang="ko-KR"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kern="1200" dirty="0" smtClean="0">
                <a:solidFill>
                  <a:schemeClr val="tx1"/>
                </a:solidFill>
                <a:latin typeface="HY견고딕" pitchFamily="18" charset="-127"/>
                <a:ea typeface="HY견고딕" pitchFamily="18" charset="-127"/>
                <a:cs typeface="+mn-cs"/>
              </a:rPr>
              <a:t>III. </a:t>
            </a:r>
            <a:r>
              <a:rPr kumimoji="0" lang="ko-KR" altLang="en-US" sz="1100" kern="1200" dirty="0" smtClean="0">
                <a:solidFill>
                  <a:schemeClr val="tx1"/>
                </a:solidFill>
                <a:latin typeface="HY견고딕" pitchFamily="18" charset="-127"/>
                <a:ea typeface="HY견고딕" pitchFamily="18" charset="-127"/>
                <a:cs typeface="+mn-cs"/>
              </a:rPr>
              <a:t>메시아의 길을 </a:t>
            </a:r>
            <a:r>
              <a:rPr kumimoji="0" lang="ko-KR" altLang="en-US" sz="1100" kern="1200" dirty="0" err="1" smtClean="0">
                <a:solidFill>
                  <a:schemeClr val="tx1"/>
                </a:solidFill>
                <a:latin typeface="HY견고딕" pitchFamily="18" charset="-127"/>
                <a:ea typeface="HY견고딕" pitchFamily="18" charset="-127"/>
                <a:cs typeface="+mn-cs"/>
              </a:rPr>
              <a:t>가기위한</a:t>
            </a:r>
            <a:r>
              <a:rPr kumimoji="0" lang="ko-KR" altLang="en-US" sz="1100" kern="1200" dirty="0" smtClean="0">
                <a:solidFill>
                  <a:schemeClr val="tx1"/>
                </a:solidFill>
                <a:latin typeface="HY견고딕" pitchFamily="18" charset="-127"/>
                <a:ea typeface="HY견고딕" pitchFamily="18" charset="-127"/>
                <a:cs typeface="+mn-cs"/>
              </a:rPr>
              <a:t> 준비</a:t>
            </a:r>
            <a:endParaRPr kumimoji="0" lang="en-US" altLang="ko-KR" sz="11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D.</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서울</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흑석동 시절</a:t>
            </a:r>
            <a:r>
              <a:rPr kumimoji="0" lang="en-US" altLang="ko-KR" sz="11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(1938.4-1941.3)</a:t>
            </a:r>
          </a:p>
          <a:p>
            <a:pPr algn="l">
              <a:defRPr/>
            </a:pPr>
            <a:r>
              <a:rPr kumimoji="0" lang="en-US" altLang="ko-KR" sz="11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200" dirty="0" smtClean="0">
                <a:solidFill>
                  <a:srgbClr val="002060"/>
                </a:solidFill>
                <a:latin typeface="HY헤드라인M" pitchFamily="18" charset="-127"/>
                <a:ea typeface="HY헤드라인M" pitchFamily="18" charset="-127"/>
              </a:rPr>
              <a:t>2.‘</a:t>
            </a:r>
            <a:r>
              <a:rPr kumimoji="0" lang="ko-KR" altLang="en-US" sz="1200" dirty="0" smtClean="0">
                <a:solidFill>
                  <a:srgbClr val="002060"/>
                </a:solidFill>
                <a:latin typeface="HY헤드라인M" pitchFamily="18" charset="-127"/>
                <a:ea typeface="HY헤드라인M" pitchFamily="18" charset="-127"/>
              </a:rPr>
              <a:t>새 예수교회</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소속</a:t>
            </a:r>
            <a:r>
              <a:rPr kumimoji="0" lang="en-US" altLang="ko-KR" sz="1200" dirty="0" smtClean="0">
                <a:solidFill>
                  <a:srgbClr val="002060"/>
                </a:solidFill>
                <a:latin typeface="HY헤드라인M" pitchFamily="18" charset="-127"/>
                <a:ea typeface="HY헤드라인M" pitchFamily="18" charset="-127"/>
              </a:rPr>
              <a:t>(1933</a:t>
            </a:r>
            <a:r>
              <a:rPr kumimoji="0" lang="ko-KR" altLang="en-US" sz="1200" dirty="0" smtClean="0">
                <a:solidFill>
                  <a:srgbClr val="002060"/>
                </a:solidFill>
                <a:latin typeface="HY헤드라인M" pitchFamily="18" charset="-127"/>
                <a:ea typeface="HY헤드라인M" pitchFamily="18" charset="-127"/>
              </a:rPr>
              <a:t>년 이용도목사</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 </a:t>
            </a:r>
            <a:endParaRPr kumimoji="0" lang="en-US" altLang="ko-KR" sz="1200" dirty="0" smtClean="0">
              <a:solidFill>
                <a:srgbClr val="002060"/>
              </a:solidFill>
              <a:latin typeface="HY헤드라인M" pitchFamily="18" charset="-127"/>
              <a:ea typeface="HY헤드라인M" pitchFamily="18" charset="-127"/>
            </a:endParaRPr>
          </a:p>
          <a:p>
            <a:pPr algn="l">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err="1" smtClean="0">
                <a:solidFill>
                  <a:srgbClr val="002060"/>
                </a:solidFill>
                <a:latin typeface="HY헤드라인M" pitchFamily="18" charset="-127"/>
                <a:ea typeface="HY헤드라인M" pitchFamily="18" charset="-127"/>
              </a:rPr>
              <a:t>명수대교회</a:t>
            </a:r>
            <a:r>
              <a:rPr kumimoji="0" lang="ko-KR" altLang="en-US" sz="1200" dirty="0" smtClean="0">
                <a:solidFill>
                  <a:srgbClr val="002060"/>
                </a:solidFill>
                <a:latin typeface="HY헤드라인M" pitchFamily="18" charset="-127"/>
                <a:ea typeface="HY헤드라인M" pitchFamily="18" charset="-127"/>
              </a:rPr>
              <a:t> 주일학교 반사 </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손수지으신</a:t>
            </a:r>
            <a:r>
              <a:rPr kumimoji="0" lang="ko-KR" altLang="en-US" sz="1200" b="0" dirty="0" smtClean="0">
                <a:solidFill>
                  <a:srgbClr val="002060"/>
                </a:solidFill>
                <a:latin typeface="HY헤드라인M" pitchFamily="18" charset="-127"/>
                <a:ea typeface="HY헤드라인M" pitchFamily="18" charset="-127"/>
              </a:rPr>
              <a:t> 교회</a:t>
            </a:r>
            <a:r>
              <a:rPr kumimoji="0" lang="en-US" altLang="ko-KR" sz="1200" b="0" dirty="0" smtClean="0">
                <a:solidFill>
                  <a:srgbClr val="002060"/>
                </a:solidFill>
                <a:latin typeface="HY헤드라인M" pitchFamily="18" charset="-127"/>
                <a:ea typeface="HY헤드라인M" pitchFamily="18" charset="-127"/>
              </a:rPr>
              <a:t>: </a:t>
            </a:r>
            <a:r>
              <a:rPr lang="en-US" altLang="ko-KR" sz="1200" b="0" dirty="0" smtClean="0">
                <a:solidFill>
                  <a:schemeClr val="tx2">
                    <a:lumMod val="75000"/>
                  </a:schemeClr>
                </a:solidFill>
                <a:latin typeface="HY헤드라인M" pitchFamily="18" charset="-127"/>
                <a:ea typeface="HY헤드라인M" pitchFamily="18" charset="-127"/>
              </a:rPr>
              <a:t>1934</a:t>
            </a:r>
            <a:r>
              <a:rPr lang="ko-KR" altLang="en-US" sz="1200" b="0" dirty="0" smtClean="0">
                <a:solidFill>
                  <a:schemeClr val="tx2">
                    <a:lumMod val="75000"/>
                  </a:schemeClr>
                </a:solidFill>
                <a:latin typeface="HY헤드라인M" pitchFamily="18" charset="-127"/>
                <a:ea typeface="HY헤드라인M" pitchFamily="18" charset="-127"/>
              </a:rPr>
              <a:t>년 </a:t>
            </a:r>
            <a:r>
              <a:rPr kumimoji="0" lang="ko-KR" altLang="en-US" sz="1200" b="0" dirty="0" smtClean="0">
                <a:solidFill>
                  <a:schemeClr val="tx2">
                    <a:lumMod val="75000"/>
                  </a:schemeClr>
                </a:solidFill>
                <a:latin typeface="HY헤드라인M" pitchFamily="18" charset="-127"/>
                <a:ea typeface="HY헤드라인M" pitchFamily="18" charset="-127"/>
              </a:rPr>
              <a:t>강숙경</a:t>
            </a:r>
            <a:r>
              <a:rPr kumimoji="0" lang="en-US" altLang="ko-KR" sz="1200" b="0" dirty="0" smtClean="0">
                <a:solidFill>
                  <a:schemeClr val="tx2">
                    <a:lumMod val="75000"/>
                  </a:schemeClr>
                </a:solidFill>
                <a:latin typeface="HY헤드라인M" pitchFamily="18" charset="-127"/>
                <a:ea typeface="HY헤드라인M" pitchFamily="18" charset="-127"/>
              </a:rPr>
              <a:t>(</a:t>
            </a:r>
            <a:r>
              <a:rPr kumimoji="0" lang="ko-KR" altLang="en-US" sz="1200" b="0" dirty="0" err="1" smtClean="0">
                <a:solidFill>
                  <a:schemeClr val="tx2">
                    <a:lumMod val="75000"/>
                  </a:schemeClr>
                </a:solidFill>
                <a:latin typeface="HY헤드라인M" pitchFamily="18" charset="-127"/>
                <a:ea typeface="HY헤드라인M" pitchFamily="18" charset="-127"/>
              </a:rPr>
              <a:t>이기봉모친</a:t>
            </a:r>
            <a:r>
              <a:rPr kumimoji="0" lang="en-US" altLang="ko-KR" sz="1200" b="0" dirty="0" smtClean="0">
                <a:solidFill>
                  <a:schemeClr val="tx2">
                    <a:lumMod val="75000"/>
                  </a:schemeClr>
                </a:solidFill>
                <a:latin typeface="HY헤드라인M" pitchFamily="18" charset="-127"/>
                <a:ea typeface="HY헤드라인M" pitchFamily="18" charset="-127"/>
              </a:rPr>
              <a:t>)</a:t>
            </a:r>
          </a:p>
          <a:p>
            <a:pPr algn="l" fontAlgn="auto">
              <a:spcBef>
                <a:spcPts val="0"/>
              </a:spcBef>
              <a:spcAft>
                <a:spcPts val="0"/>
              </a:spcAft>
              <a:buClr>
                <a:schemeClr val="accent2">
                  <a:lumMod val="40000"/>
                  <a:lumOff val="60000"/>
                </a:schemeClr>
              </a:buClr>
              <a:defRPr/>
            </a:pPr>
            <a:r>
              <a:rPr kumimoji="0" lang="ko-KR" altLang="en-US" sz="1200" b="0" dirty="0" smtClean="0">
                <a:solidFill>
                  <a:schemeClr val="tx2">
                    <a:lumMod val="75000"/>
                  </a:schemeClr>
                </a:solidFill>
                <a:latin typeface="HY헤드라인M" pitchFamily="18" charset="-127"/>
                <a:ea typeface="HY헤드라인M" pitchFamily="18" charset="-127"/>
              </a:rPr>
              <a:t>               기도하는 소리에 감흥</a:t>
            </a:r>
            <a:endParaRPr kumimoji="0" lang="en-US" altLang="ko-KR" sz="1200" b="0" dirty="0" smtClean="0">
              <a:solidFill>
                <a:schemeClr val="tx2">
                  <a:lumMod val="75000"/>
                </a:schemeClr>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담임목사</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이호빈</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목사 </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권덕팔전도사</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어린이들을 왕자 왕녀처럼 사랑하심</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가장 인기 있는 교사</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a:t>
            </a:r>
            <a:r>
              <a:rPr kumimoji="0" lang="ko-KR" altLang="en-US" sz="1200" b="0" dirty="0" err="1" smtClean="0">
                <a:solidFill>
                  <a:srgbClr val="002060"/>
                </a:solidFill>
                <a:latin typeface="HY헤드라인M" pitchFamily="18" charset="-127"/>
                <a:ea typeface="HY헤드라인M" pitchFamily="18" charset="-127"/>
              </a:rPr>
              <a:t>이야기식</a:t>
            </a:r>
            <a:r>
              <a:rPr kumimoji="0" lang="en-US" altLang="ko-KR" sz="1200" b="0" dirty="0" smtClean="0">
                <a:solidFill>
                  <a:srgbClr val="002060"/>
                </a:solidFill>
                <a:latin typeface="HY헤드라인M" pitchFamily="18" charset="-127"/>
                <a:ea typeface="HY헤드라인M" pitchFamily="18" charset="-127"/>
              </a:rPr>
              <a:t>(Storytelling Style) </a:t>
            </a:r>
            <a:r>
              <a:rPr kumimoji="0" lang="ko-KR" altLang="en-US" sz="1200" b="0" dirty="0" smtClean="0">
                <a:solidFill>
                  <a:srgbClr val="002060"/>
                </a:solidFill>
                <a:latin typeface="HY헤드라인M" pitchFamily="18" charset="-127"/>
                <a:ea typeface="HY헤드라인M" pitchFamily="18" charset="-127"/>
              </a:rPr>
              <a:t>교수법</a:t>
            </a:r>
            <a:endParaRPr kumimoji="0" lang="en-US" altLang="ko-KR" sz="1200" b="0" dirty="0" smtClean="0">
              <a:solidFill>
                <a:srgbClr val="002060"/>
              </a:solidFill>
              <a:latin typeface="HY헤드라인M" pitchFamily="18" charset="-127"/>
              <a:ea typeface="HY헤드라인M" pitchFamily="18" charset="-127"/>
            </a:endParaRPr>
          </a:p>
          <a:p>
            <a:pPr algn="l">
              <a:defRPr/>
            </a:pPr>
            <a:endParaRPr kumimoji="0" lang="ko-KR" altLang="en-US"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100" kern="1200" dirty="0" smtClean="0">
              <a:solidFill>
                <a:schemeClr val="tx1"/>
              </a:solidFill>
              <a:latin typeface="HY견고딕" pitchFamily="18" charset="-127"/>
              <a:ea typeface="HY견고딕" pitchFamily="18" charset="-127"/>
              <a:cs typeface="+mn-cs"/>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20</a:t>
            </a:fld>
            <a:endParaRPr lang="ko-KR"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baseline="0" dirty="0" smtClean="0"/>
              <a:t> </a:t>
            </a:r>
            <a:r>
              <a:rPr lang="ko-KR" altLang="en-US" sz="1200" dirty="0" err="1" smtClean="0">
                <a:solidFill>
                  <a:schemeClr val="bg1"/>
                </a:solidFill>
                <a:latin typeface="HY헤드라인M" pitchFamily="18" charset="-127"/>
                <a:ea typeface="HY헤드라인M" pitchFamily="18" charset="-127"/>
                <a:cs typeface="MD솔체" pitchFamily="18" charset="-127"/>
              </a:rPr>
              <a:t>명수대</a:t>
            </a:r>
            <a:r>
              <a:rPr lang="ko-KR" altLang="en-US" sz="1200" dirty="0" smtClean="0">
                <a:solidFill>
                  <a:schemeClr val="bg1"/>
                </a:solidFill>
                <a:latin typeface="HY헤드라인M" pitchFamily="18" charset="-127"/>
                <a:ea typeface="HY헤드라인M" pitchFamily="18" charset="-127"/>
                <a:cs typeface="MD솔체" pitchFamily="18" charset="-127"/>
              </a:rPr>
              <a:t> 예수교회의 교회학교 학생들과 함께</a:t>
            </a:r>
            <a:r>
              <a:rPr lang="en-US" altLang="ko-KR" sz="1200" dirty="0" smtClean="0">
                <a:solidFill>
                  <a:schemeClr val="bg1"/>
                </a:solidFill>
                <a:latin typeface="HY헤드라인M" pitchFamily="18" charset="-127"/>
                <a:ea typeface="HY헤드라인M" pitchFamily="18" charset="-127"/>
                <a:cs typeface="MD솔체"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bg1"/>
                </a:solidFill>
                <a:latin typeface="HY헤드라인M" pitchFamily="18" charset="-127"/>
                <a:ea typeface="HY헤드라인M" pitchFamily="18" charset="-127"/>
                <a:cs typeface="MD솔체" pitchFamily="18" charset="-127"/>
              </a:rPr>
              <a:t>     1939</a:t>
            </a:r>
            <a:r>
              <a:rPr lang="ko-KR" altLang="en-US" sz="1200" dirty="0" smtClean="0">
                <a:solidFill>
                  <a:schemeClr val="bg1"/>
                </a:solidFill>
                <a:latin typeface="HY헤드라인M" pitchFamily="18" charset="-127"/>
                <a:ea typeface="HY헤드라인M" pitchFamily="18" charset="-127"/>
                <a:cs typeface="MD솔체" pitchFamily="18" charset="-127"/>
              </a:rPr>
              <a:t>년 신축</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21</a:t>
            </a:fld>
            <a:endParaRPr lang="ko-KR"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400" dirty="0" smtClean="0">
                <a:solidFill>
                  <a:srgbClr val="002060"/>
                </a:solidFill>
                <a:latin typeface="HY헤드라인M" pitchFamily="18" charset="-127"/>
                <a:ea typeface="HY헤드라인M" pitchFamily="18" charset="-127"/>
              </a:rPr>
              <a:t>D.</a:t>
            </a:r>
            <a:r>
              <a:rPr kumimoji="0" lang="en-US" altLang="ko-KR"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400" dirty="0" smtClean="0">
                <a:solidFill>
                  <a:srgbClr val="002060"/>
                </a:solidFill>
                <a:latin typeface="HY헤드라인M" pitchFamily="18" charset="-127"/>
                <a:ea typeface="HY헤드라인M" pitchFamily="18" charset="-127"/>
              </a:rPr>
              <a:t>서울</a:t>
            </a:r>
            <a:r>
              <a:rPr kumimoji="0" lang="en-US" altLang="ko-KR" sz="1400" dirty="0" smtClean="0">
                <a:solidFill>
                  <a:srgbClr val="002060"/>
                </a:solidFill>
                <a:latin typeface="HY헤드라인M" pitchFamily="18" charset="-127"/>
                <a:ea typeface="HY헤드라인M" pitchFamily="18" charset="-127"/>
              </a:rPr>
              <a:t> </a:t>
            </a:r>
            <a:r>
              <a:rPr kumimoji="0" lang="ko-KR" altLang="en-US" sz="1400" dirty="0" smtClean="0">
                <a:solidFill>
                  <a:srgbClr val="002060"/>
                </a:solidFill>
                <a:latin typeface="HY헤드라인M" pitchFamily="18" charset="-127"/>
                <a:ea typeface="HY헤드라인M" pitchFamily="18" charset="-127"/>
              </a:rPr>
              <a:t>흑석동 시절</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(1938.4-1941.3)</a:t>
            </a:r>
            <a:r>
              <a:rPr kumimoji="0" lang="ko-KR" altLang="en-US"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2.‘</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새 예수교회</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명수대교회</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eaLnBrk="1" hangingPunct="1">
              <a:spcBef>
                <a:spcPct val="0"/>
              </a:spcBef>
              <a:buFont typeface="Wingdings" pitchFamily="2" charset="2"/>
              <a:buNone/>
            </a:pPr>
            <a:r>
              <a:rPr kumimoji="0" lang="en-US" altLang="ko-KR" sz="1200" baseline="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 </a:t>
            </a:r>
            <a:r>
              <a:rPr lang="ko-KR" altLang="en-US" sz="1200" dirty="0" smtClean="0">
                <a:solidFill>
                  <a:srgbClr val="002060"/>
                </a:solidFill>
                <a:latin typeface="HY헤드라인M" pitchFamily="18" charset="-127"/>
                <a:ea typeface="HY헤드라인M" pitchFamily="18" charset="-127"/>
              </a:rPr>
              <a:t>원리구명 실험무대</a:t>
            </a:r>
            <a:r>
              <a:rPr lang="en-US" altLang="ko-KR" sz="1200" dirty="0" smtClean="0">
                <a:latin typeface="HY헤드라인M" pitchFamily="18" charset="-127"/>
                <a:ea typeface="HY헤드라인M" pitchFamily="18" charset="-127"/>
              </a:rPr>
              <a:t>:</a:t>
            </a: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교우들 및 </a:t>
            </a:r>
            <a:r>
              <a:rPr lang="ko-KR" altLang="en-US" sz="1200" dirty="0" err="1" smtClean="0">
                <a:latin typeface="HY헤드라인M" pitchFamily="18" charset="-127"/>
                <a:ea typeface="HY헤드라인M" pitchFamily="18" charset="-127"/>
              </a:rPr>
              <a:t>명수대교회</a:t>
            </a:r>
            <a:r>
              <a:rPr lang="ko-KR" altLang="en-US" sz="1200" dirty="0" smtClean="0">
                <a:latin typeface="HY헤드라인M" pitchFamily="18" charset="-127"/>
                <a:ea typeface="HY헤드라인M" pitchFamily="18" charset="-127"/>
              </a:rPr>
              <a:t> 권사들에게 원리연구의 </a:t>
            </a:r>
            <a:endParaRPr lang="en-US" altLang="ko-KR" sz="1200" dirty="0" smtClean="0">
              <a:latin typeface="HY헤드라인M" pitchFamily="18" charset="-127"/>
              <a:ea typeface="HY헤드라인M" pitchFamily="18" charset="-127"/>
            </a:endParaRP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일부를 발표</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 자취방</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한강변</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중지도</a:t>
            </a:r>
            <a:r>
              <a:rPr lang="en-US" altLang="ko-KR" sz="1200" dirty="0" smtClean="0">
                <a:latin typeface="HY헤드라인M" pitchFamily="18" charset="-127"/>
                <a:ea typeface="HY헤드라인M" pitchFamily="18" charset="-127"/>
              </a:rPr>
              <a:t>,</a:t>
            </a:r>
            <a:r>
              <a:rPr lang="ko-KR" altLang="en-US" sz="1200" dirty="0" err="1" smtClean="0">
                <a:latin typeface="HY헤드라인M" pitchFamily="18" charset="-127"/>
                <a:ea typeface="HY헤드라인M" pitchFamily="18" charset="-127"/>
              </a:rPr>
              <a:t>달마산</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화장</a:t>
            </a:r>
            <a:endParaRPr lang="en-US" altLang="ko-KR" sz="1200" dirty="0" smtClean="0">
              <a:latin typeface="HY헤드라인M" pitchFamily="18" charset="-127"/>
              <a:ea typeface="HY헤드라인M" pitchFamily="18" charset="-127"/>
            </a:endParaRP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사 등</a:t>
            </a:r>
            <a:r>
              <a:rPr lang="en-US" altLang="ko-KR" sz="1200" dirty="0" smtClean="0">
                <a:latin typeface="HY헤드라인M" pitchFamily="18" charset="-127"/>
                <a:ea typeface="HY헤드라인M" pitchFamily="18" charset="-127"/>
              </a:rPr>
              <a:t>.</a:t>
            </a:r>
          </a:p>
          <a:p>
            <a:pPr eaLnBrk="1" hangingPunct="1">
              <a:lnSpc>
                <a:spcPct val="50000"/>
              </a:lnSpc>
              <a:spcBef>
                <a:spcPct val="0"/>
              </a:spcBef>
              <a:buFont typeface="Arial" pitchFamily="34" charset="0"/>
              <a:buNone/>
            </a:pPr>
            <a:endParaRPr lang="ko-KR" altLang="en-US" sz="1200" dirty="0" smtClean="0">
              <a:latin typeface="HY헤드라인M" pitchFamily="18" charset="-127"/>
              <a:ea typeface="HY헤드라인M" pitchFamily="18" charset="-127"/>
            </a:endParaRPr>
          </a:p>
          <a:p>
            <a:pPr eaLnBrk="1" hangingPunct="1">
              <a:spcBef>
                <a:spcPct val="0"/>
              </a:spcBef>
              <a:buFont typeface="Wingdings" pitchFamily="2" charset="2"/>
              <a:buNone/>
            </a:pPr>
            <a:r>
              <a:rPr lang="ko-KR" altLang="en-US" sz="1200" dirty="0" smtClean="0">
                <a:solidFill>
                  <a:srgbClr val="002060"/>
                </a:solidFill>
                <a:latin typeface="HY헤드라인M" pitchFamily="18" charset="-127"/>
                <a:ea typeface="HY헤드라인M" pitchFamily="18" charset="-127"/>
              </a:rPr>
              <a:t>           </a:t>
            </a:r>
            <a:r>
              <a:rPr lang="en-US" altLang="ko-KR" sz="1200" dirty="0" smtClean="0">
                <a:solidFill>
                  <a:srgbClr val="002060"/>
                </a:solidFill>
                <a:latin typeface="HY헤드라인M" pitchFamily="18" charset="-127"/>
                <a:ea typeface="HY헤드라인M" pitchFamily="18" charset="-127"/>
              </a:rPr>
              <a:t>* </a:t>
            </a:r>
            <a:r>
              <a:rPr lang="ko-KR" altLang="en-US" sz="1200" dirty="0" smtClean="0">
                <a:solidFill>
                  <a:srgbClr val="002060"/>
                </a:solidFill>
                <a:latin typeface="HY헤드라인M" pitchFamily="18" charset="-127"/>
                <a:ea typeface="HY헤드라인M" pitchFamily="18" charset="-127"/>
              </a:rPr>
              <a:t>전도활동</a:t>
            </a:r>
            <a:r>
              <a:rPr lang="en-US" altLang="ko-KR" sz="1200" dirty="0" smtClean="0">
                <a:latin typeface="HY헤드라인M" pitchFamily="18" charset="-127"/>
                <a:ea typeface="HY헤드라인M" pitchFamily="18" charset="-127"/>
              </a:rPr>
              <a:t>: </a:t>
            </a: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상도동</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서울역광장</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효창공원</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창덕궁</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창경궁 등</a:t>
            </a:r>
            <a:endParaRPr lang="en-US" altLang="ko-KR" sz="1200" dirty="0" smtClean="0">
              <a:latin typeface="HY헤드라인M" pitchFamily="18" charset="-127"/>
              <a:ea typeface="HY헤드라인M" pitchFamily="18" charset="-127"/>
            </a:endParaRP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지에서 노방전도실습</a:t>
            </a:r>
            <a:r>
              <a:rPr lang="ko-KR" altLang="en-US" sz="1200" b="1" dirty="0" smtClean="0">
                <a:latin typeface="HY헤드라인M" pitchFamily="18" charset="-127"/>
                <a:ea typeface="HY헤드라인M" pitchFamily="18" charset="-127"/>
              </a:rPr>
              <a:t> </a:t>
            </a:r>
          </a:p>
          <a:p>
            <a:pPr eaLnBrk="1" hangingPunct="1">
              <a:lnSpc>
                <a:spcPct val="50000"/>
              </a:lnSpc>
              <a:spcBef>
                <a:spcPct val="0"/>
              </a:spcBef>
              <a:buFont typeface="Arial" pitchFamily="34" charset="0"/>
              <a:buNone/>
            </a:pPr>
            <a:endParaRPr lang="ko-KR" altLang="en-US" sz="1200" b="1" dirty="0" smtClean="0">
              <a:latin typeface="HY헤드라인M" pitchFamily="18" charset="-127"/>
              <a:ea typeface="HY헤드라인M" pitchFamily="18" charset="-127"/>
            </a:endParaRPr>
          </a:p>
          <a:p>
            <a:pPr eaLnBrk="1" hangingPunct="1">
              <a:spcBef>
                <a:spcPct val="0"/>
              </a:spcBef>
              <a:buFont typeface="Wingdings" pitchFamily="2" charset="2"/>
              <a:buNone/>
            </a:pPr>
            <a:r>
              <a:rPr lang="ko-KR" altLang="en-US" sz="1200" dirty="0" smtClean="0">
                <a:solidFill>
                  <a:srgbClr val="002060"/>
                </a:solidFill>
                <a:latin typeface="HY헤드라인M" pitchFamily="18" charset="-127"/>
                <a:ea typeface="HY헤드라인M" pitchFamily="18" charset="-127"/>
              </a:rPr>
              <a:t>           </a:t>
            </a:r>
            <a:r>
              <a:rPr lang="en-US" altLang="ko-KR" sz="1200" dirty="0" smtClean="0">
                <a:solidFill>
                  <a:srgbClr val="002060"/>
                </a:solidFill>
                <a:latin typeface="HY헤드라인M" pitchFamily="18" charset="-127"/>
                <a:ea typeface="HY헤드라인M" pitchFamily="18" charset="-127"/>
              </a:rPr>
              <a:t>*</a:t>
            </a:r>
            <a:r>
              <a:rPr lang="ko-KR" altLang="en-US" sz="1200" dirty="0" smtClean="0">
                <a:solidFill>
                  <a:srgbClr val="002060"/>
                </a:solidFill>
                <a:latin typeface="HY헤드라인M" pitchFamily="18" charset="-127"/>
                <a:ea typeface="HY헤드라인M" pitchFamily="18" charset="-127"/>
              </a:rPr>
              <a:t>봉사생활</a:t>
            </a:r>
            <a:r>
              <a:rPr lang="en-US" altLang="ko-KR" sz="1200" dirty="0" smtClean="0">
                <a:latin typeface="HY헤드라인M" pitchFamily="18" charset="-127"/>
                <a:ea typeface="HY헤드라인M" pitchFamily="18" charset="-127"/>
              </a:rPr>
              <a:t>: </a:t>
            </a: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한강다리 밑에서 연명하던 사람들을 위해 </a:t>
            </a:r>
            <a:r>
              <a:rPr lang="ko-KR" altLang="en-US" sz="1200" dirty="0" err="1" smtClean="0">
                <a:latin typeface="HY헤드라인M" pitchFamily="18" charset="-127"/>
                <a:ea typeface="HY헤드라인M" pitchFamily="18" charset="-127"/>
              </a:rPr>
              <a:t>암모</a:t>
            </a:r>
            <a:endParaRPr lang="en-US" altLang="ko-KR" sz="1200" dirty="0" smtClean="0">
              <a:latin typeface="HY헤드라인M" pitchFamily="18" charset="-127"/>
              <a:ea typeface="HY헤드라인M" pitchFamily="18" charset="-127"/>
            </a:endParaRP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err="1" smtClean="0">
                <a:latin typeface="HY헤드라인M" pitchFamily="18" charset="-127"/>
                <a:ea typeface="HY헤드라인M" pitchFamily="18" charset="-127"/>
              </a:rPr>
              <a:t>니아</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유산가스 통에 들어가 중노동</a:t>
            </a:r>
            <a:endParaRPr lang="en-US" altLang="ko-KR" sz="1200" dirty="0" smtClean="0">
              <a:latin typeface="HY헤드라인M" pitchFamily="18" charset="-127"/>
              <a:ea typeface="HY헤드라인M" pitchFamily="18" charset="-127"/>
            </a:endParaRPr>
          </a:p>
          <a:p>
            <a:pPr eaLnBrk="1" hangingPunct="1">
              <a:spcBef>
                <a:spcPct val="0"/>
              </a:spcBef>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            먹을 것과 입을 것 마련</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 머리 </a:t>
            </a:r>
            <a:r>
              <a:rPr lang="ko-KR" altLang="en-US" sz="1200" dirty="0" err="1" smtClean="0">
                <a:latin typeface="HY헤드라인M" pitchFamily="18" charset="-127"/>
                <a:ea typeface="HY헤드라인M" pitchFamily="18" charset="-127"/>
              </a:rPr>
              <a:t>깍아주기</a:t>
            </a:r>
            <a:r>
              <a:rPr lang="ko-KR" altLang="en-US" sz="1200" dirty="0" smtClean="0">
                <a:latin typeface="HY헤드라인M" pitchFamily="18" charset="-127"/>
                <a:ea typeface="HY헤드라인M" pitchFamily="18" charset="-127"/>
              </a:rPr>
              <a:t> 봉사 </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22</a:t>
            </a:fld>
            <a:endParaRPr lang="ko-KR"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D1BD0D-4DBC-41E6-B3C6-81839C647B0E}" type="slidenum">
              <a:rPr lang="en-US" altLang="ko-KR" smtClean="0">
                <a:latin typeface="굴림" pitchFamily="50" charset="-127"/>
                <a:ea typeface="굴림" pitchFamily="50" charset="-127"/>
              </a:rPr>
              <a:pPr/>
              <a:t>23</a:t>
            </a:fld>
            <a:endParaRPr lang="en-US" altLang="ko-KR" dirty="0" smtClean="0">
              <a:latin typeface="굴림" pitchFamily="50" charset="-127"/>
              <a:ea typeface="굴림" pitchFamily="50" charset="-127"/>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400" dirty="0" smtClean="0">
                <a:solidFill>
                  <a:srgbClr val="002060"/>
                </a:solidFill>
                <a:latin typeface="HY헤드라인M" pitchFamily="18" charset="-127"/>
                <a:ea typeface="HY헤드라인M" pitchFamily="18" charset="-127"/>
              </a:rPr>
              <a:t>D.</a:t>
            </a:r>
            <a:r>
              <a:rPr kumimoji="0" lang="en-US" altLang="ko-KR"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400" dirty="0" smtClean="0">
                <a:solidFill>
                  <a:srgbClr val="002060"/>
                </a:solidFill>
                <a:latin typeface="HY헤드라인M" pitchFamily="18" charset="-127"/>
                <a:ea typeface="HY헤드라인M" pitchFamily="18" charset="-127"/>
              </a:rPr>
              <a:t>서울</a:t>
            </a:r>
            <a:r>
              <a:rPr kumimoji="0" lang="en-US" altLang="ko-KR" sz="1400" dirty="0" smtClean="0">
                <a:solidFill>
                  <a:srgbClr val="002060"/>
                </a:solidFill>
                <a:latin typeface="HY헤드라인M" pitchFamily="18" charset="-127"/>
                <a:ea typeface="HY헤드라인M" pitchFamily="18" charset="-127"/>
              </a:rPr>
              <a:t> </a:t>
            </a:r>
            <a:r>
              <a:rPr kumimoji="0" lang="ko-KR" altLang="en-US" sz="1400" dirty="0" smtClean="0">
                <a:solidFill>
                  <a:srgbClr val="002060"/>
                </a:solidFill>
                <a:latin typeface="HY헤드라인M" pitchFamily="18" charset="-127"/>
                <a:ea typeface="HY헤드라인M" pitchFamily="18" charset="-127"/>
              </a:rPr>
              <a:t>흑석동 시절</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(1938.4-1941.3)</a:t>
            </a:r>
            <a:r>
              <a:rPr kumimoji="0" lang="ko-KR" altLang="en-US"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3. </a:t>
            </a:r>
            <a:r>
              <a:rPr kumimoji="0" lang="ko-KR" altLang="en-US" sz="1200" dirty="0" smtClean="0">
                <a:solidFill>
                  <a:srgbClr val="002060"/>
                </a:solidFill>
                <a:latin typeface="HY헤드라인M" pitchFamily="18" charset="-127"/>
                <a:ea typeface="HY헤드라인M" pitchFamily="18" charset="-127"/>
              </a:rPr>
              <a:t>흑석동에서 자취 및 하숙생활</a:t>
            </a:r>
            <a:endParaRPr kumimoji="0" lang="en-US" altLang="ko-KR" sz="1200" dirty="0" smtClean="0">
              <a:solidFill>
                <a:srgbClr val="002060"/>
              </a:solidFill>
              <a:latin typeface="HY헤드라인M" pitchFamily="18" charset="-127"/>
              <a:ea typeface="HY헤드라인M" pitchFamily="18" charset="-127"/>
            </a:endParaRPr>
          </a:p>
          <a:p>
            <a:pPr eaLnBrk="1" hangingPunct="1">
              <a:lnSpc>
                <a:spcPct val="90000"/>
              </a:lnSpc>
              <a:buFont typeface="Wingdings" pitchFamily="2" charset="2"/>
              <a:buNone/>
            </a:pPr>
            <a:r>
              <a:rPr lang="en-US" altLang="ko-KR" baseline="0" dirty="0" smtClean="0"/>
              <a:t>              *</a:t>
            </a:r>
            <a:r>
              <a:rPr lang="en-US" altLang="ko-KR" dirty="0" smtClean="0"/>
              <a:t> </a:t>
            </a:r>
            <a:r>
              <a:rPr lang="ko-KR" altLang="en-US" sz="1200" dirty="0" smtClean="0">
                <a:latin typeface="HY헤드라인M" pitchFamily="18" charset="-127"/>
                <a:ea typeface="HY헤드라인M" pitchFamily="18" charset="-127"/>
              </a:rPr>
              <a:t>동작구 흑석 </a:t>
            </a:r>
            <a:r>
              <a:rPr lang="en-US" altLang="ko-KR" sz="1200" dirty="0" smtClean="0">
                <a:latin typeface="HY헤드라인M" pitchFamily="18" charset="-127"/>
                <a:ea typeface="HY헤드라인M" pitchFamily="18" charset="-127"/>
              </a:rPr>
              <a:t>2</a:t>
            </a:r>
            <a:r>
              <a:rPr lang="ko-KR" altLang="en-US" sz="1200" dirty="0" smtClean="0">
                <a:latin typeface="HY헤드라인M" pitchFamily="18" charset="-127"/>
                <a:ea typeface="HY헤드라인M" pitchFamily="18" charset="-127"/>
              </a:rPr>
              <a:t>동 </a:t>
            </a:r>
            <a:r>
              <a:rPr lang="en-US" altLang="ko-KR" sz="1200" dirty="0" smtClean="0">
                <a:latin typeface="HY헤드라인M" pitchFamily="18" charset="-127"/>
                <a:ea typeface="HY헤드라인M" pitchFamily="18" charset="-127"/>
              </a:rPr>
              <a:t>49-19</a:t>
            </a:r>
          </a:p>
          <a:p>
            <a:pPr eaLnBrk="1" hangingPunct="1">
              <a:lnSpc>
                <a:spcPct val="90000"/>
              </a:lnSpc>
              <a:buFontTx/>
              <a:buNone/>
            </a:pPr>
            <a:r>
              <a:rPr lang="en-US" altLang="ko-KR" sz="800" dirty="0" smtClean="0">
                <a:latin typeface="HY헤드라인M" pitchFamily="18" charset="-127"/>
                <a:ea typeface="HY헤드라인M" pitchFamily="18" charset="-127"/>
              </a:rPr>
              <a:t>              * </a:t>
            </a:r>
            <a:r>
              <a:rPr lang="ko-KR" altLang="en-US" sz="1200" dirty="0" smtClean="0">
                <a:latin typeface="HY헤드라인M" pitchFamily="18" charset="-127"/>
                <a:ea typeface="HY헤드라인M" pitchFamily="18" charset="-127"/>
              </a:rPr>
              <a:t>전도사 </a:t>
            </a:r>
            <a:r>
              <a:rPr lang="ko-KR" altLang="en-US" sz="1200" dirty="0" err="1" smtClean="0">
                <a:latin typeface="HY헤드라인M" pitchFamily="18" charset="-127"/>
                <a:ea typeface="HY헤드라인M" pitchFamily="18" charset="-127"/>
              </a:rPr>
              <a:t>권덕팔</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친구 </a:t>
            </a:r>
            <a:r>
              <a:rPr lang="ko-KR" altLang="en-US" sz="1200" dirty="0" err="1" smtClean="0">
                <a:latin typeface="HY헤드라인M" pitchFamily="18" charset="-127"/>
                <a:ea typeface="HY헤드라인M" pitchFamily="18" charset="-127"/>
              </a:rPr>
              <a:t>유구복</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재종제 문승룡 </a:t>
            </a:r>
            <a:endParaRPr lang="en-US" altLang="ko-KR" sz="1200" dirty="0" smtClean="0">
              <a:latin typeface="HY헤드라인M" pitchFamily="18" charset="-127"/>
              <a:ea typeface="HY헤드라인M" pitchFamily="18" charset="-127"/>
            </a:endParaRPr>
          </a:p>
          <a:p>
            <a:pPr eaLnBrk="1" hangingPunct="1">
              <a:lnSpc>
                <a:spcPct val="90000"/>
              </a:lnSpc>
              <a:buFontTx/>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동반</a:t>
            </a:r>
            <a:endParaRPr lang="en-US" altLang="ko-KR" sz="1200" dirty="0" smtClean="0">
              <a:latin typeface="HY헤드라인M" pitchFamily="18" charset="-127"/>
              <a:ea typeface="HY헤드라인M" pitchFamily="18" charset="-127"/>
            </a:endParaRPr>
          </a:p>
          <a:p>
            <a:pPr eaLnBrk="1" hangingPunct="1">
              <a:lnSpc>
                <a:spcPct val="90000"/>
              </a:lnSpc>
              <a:buFontTx/>
              <a:buNone/>
            </a:pPr>
            <a:r>
              <a:rPr lang="en-US" altLang="ko-KR" sz="1200" dirty="0" smtClean="0">
                <a:latin typeface="HY헤드라인M" pitchFamily="18" charset="-127"/>
                <a:ea typeface="HY헤드라인M" pitchFamily="18" charset="-127"/>
              </a:rPr>
              <a:t>              * </a:t>
            </a:r>
            <a:r>
              <a:rPr lang="ko-KR" altLang="en-US" sz="1200" dirty="0" smtClean="0">
                <a:latin typeface="HY헤드라인M" pitchFamily="18" charset="-127"/>
                <a:ea typeface="HY헤드라인M" pitchFamily="18" charset="-127"/>
              </a:rPr>
              <a:t>자취생활</a:t>
            </a:r>
            <a:r>
              <a:rPr lang="en-US" altLang="ko-KR" sz="1200" dirty="0" smtClean="0">
                <a:latin typeface="HY헤드라인M" pitchFamily="18" charset="-127"/>
                <a:ea typeface="HY헤드라인M" pitchFamily="18" charset="-127"/>
              </a:rPr>
              <a:t>: </a:t>
            </a:r>
          </a:p>
          <a:p>
            <a:pPr eaLnBrk="1" hangingPunct="1">
              <a:lnSpc>
                <a:spcPct val="90000"/>
              </a:lnSpc>
              <a:buFontTx/>
              <a:buNone/>
            </a:pPr>
            <a:r>
              <a:rPr lang="en-US" altLang="ko-KR" sz="1200" dirty="0" smtClean="0">
                <a:latin typeface="HY헤드라인M" pitchFamily="18" charset="-127"/>
                <a:ea typeface="HY헤드라인M" pitchFamily="18" charset="-127"/>
              </a:rPr>
              <a:t>                 1</a:t>
            </a:r>
            <a:r>
              <a:rPr lang="ko-KR" altLang="en-US" sz="1200" dirty="0" smtClean="0">
                <a:latin typeface="HY헤드라인M" pitchFamily="18" charset="-127"/>
                <a:ea typeface="HY헤드라인M" pitchFamily="18" charset="-127"/>
              </a:rPr>
              <a:t>일 </a:t>
            </a:r>
            <a:r>
              <a:rPr lang="en-US" altLang="ko-KR" sz="1200" dirty="0" smtClean="0">
                <a:latin typeface="HY헤드라인M" pitchFamily="18" charset="-127"/>
                <a:ea typeface="HY헤드라인M" pitchFamily="18" charset="-127"/>
              </a:rPr>
              <a:t>2</a:t>
            </a:r>
            <a:r>
              <a:rPr lang="ko-KR" altLang="en-US" sz="1200" dirty="0" err="1" smtClean="0">
                <a:latin typeface="HY헤드라인M" pitchFamily="18" charset="-127"/>
                <a:ea typeface="HY헤드라인M" pitchFamily="18" charset="-127"/>
              </a:rPr>
              <a:t>식주의</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절약생활</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냉방</a:t>
            </a:r>
            <a:endParaRPr lang="en-US" altLang="ko-KR" sz="1200" dirty="0" smtClean="0">
              <a:latin typeface="HY헤드라인M" pitchFamily="18" charset="-127"/>
              <a:ea typeface="HY헤드라인M" pitchFamily="18" charset="-127"/>
            </a:endParaRPr>
          </a:p>
          <a:p>
            <a:pPr eaLnBrk="1" hangingPunct="1">
              <a:lnSpc>
                <a:spcPct val="90000"/>
              </a:lnSpc>
              <a:buFontTx/>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찬물쓰기</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하나님의 심정도수</a:t>
            </a:r>
          </a:p>
          <a:p>
            <a:pPr eaLnBrk="1" hangingPunct="1"/>
            <a:endParaRPr lang="ko-KR"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lang="ko-KR" altLang="en-US" sz="1200" b="1" dirty="0" err="1" smtClean="0">
                <a:solidFill>
                  <a:schemeClr val="bg1"/>
                </a:solidFill>
                <a:effectLst>
                  <a:outerShdw blurRad="38100" dist="38100" dir="2700000" algn="tl">
                    <a:srgbClr val="000000">
                      <a:alpha val="43137"/>
                    </a:srgbClr>
                  </a:outerShdw>
                </a:effectLst>
                <a:latin typeface="MD솔체" pitchFamily="18" charset="-127"/>
                <a:ea typeface="MD솔체" pitchFamily="18" charset="-127"/>
              </a:rPr>
              <a:t>참아버님께서</a:t>
            </a:r>
            <a:r>
              <a:rPr lang="ko-KR" altLang="en-US" sz="1200" b="1" dirty="0" smtClean="0">
                <a:solidFill>
                  <a:schemeClr val="bg1"/>
                </a:solidFill>
                <a:effectLst>
                  <a:outerShdw blurRad="38100" dist="38100" dir="2700000" algn="tl">
                    <a:srgbClr val="000000">
                      <a:alpha val="43137"/>
                    </a:srgbClr>
                  </a:outerShdw>
                </a:effectLst>
                <a:latin typeface="MD솔체" pitchFamily="18" charset="-127"/>
                <a:ea typeface="MD솔체" pitchFamily="18" charset="-127"/>
              </a:rPr>
              <a:t> </a:t>
            </a:r>
            <a:r>
              <a:rPr lang="ko-KR" altLang="en-US" sz="1200" b="1" dirty="0" err="1" smtClean="0">
                <a:solidFill>
                  <a:schemeClr val="bg1"/>
                </a:solidFill>
                <a:effectLst>
                  <a:outerShdw blurRad="38100" dist="38100" dir="2700000" algn="tl">
                    <a:srgbClr val="000000">
                      <a:alpha val="43137"/>
                    </a:srgbClr>
                  </a:outerShdw>
                </a:effectLst>
                <a:latin typeface="MD솔체" pitchFamily="18" charset="-127"/>
                <a:ea typeface="MD솔체" pitchFamily="18" charset="-127"/>
              </a:rPr>
              <a:t>하숙하셨던</a:t>
            </a:r>
            <a:r>
              <a:rPr lang="ko-KR" altLang="en-US" sz="1200" b="1" dirty="0" smtClean="0">
                <a:solidFill>
                  <a:schemeClr val="bg1"/>
                </a:solidFill>
                <a:effectLst>
                  <a:outerShdw blurRad="38100" dist="38100" dir="2700000" algn="tl">
                    <a:srgbClr val="000000">
                      <a:alpha val="43137"/>
                    </a:srgbClr>
                  </a:outerShdw>
                </a:effectLst>
                <a:latin typeface="MD솔체" pitchFamily="18" charset="-127"/>
                <a:ea typeface="MD솔체" pitchFamily="18" charset="-127"/>
              </a:rPr>
              <a:t> 집 중 하나인 이기봉씨 집</a:t>
            </a:r>
            <a:r>
              <a:rPr lang="ko-KR" altLang="en-US" sz="1200" dirty="0" smtClean="0">
                <a:solidFill>
                  <a:schemeClr val="bg1"/>
                </a:solidFill>
                <a:effectLst>
                  <a:outerShdw blurRad="38100" dist="38100" dir="2700000" algn="tl">
                    <a:srgbClr val="000000">
                      <a:alpha val="43137"/>
                    </a:srgbClr>
                  </a:outerShdw>
                </a:effectLst>
                <a:latin typeface="궁서체" pitchFamily="17" charset="-127"/>
                <a:ea typeface="궁서체" pitchFamily="17" charset="-127"/>
              </a:rPr>
              <a:t> </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24</a:t>
            </a:fld>
            <a:endParaRPr lang="ko-KR"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270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kern="1200" dirty="0" smtClean="0">
                <a:solidFill>
                  <a:schemeClr val="tx1"/>
                </a:solidFill>
                <a:latin typeface="HY견고딕" pitchFamily="18" charset="-127"/>
                <a:ea typeface="HY견고딕" pitchFamily="18" charset="-127"/>
                <a:cs typeface="+mn-cs"/>
              </a:rPr>
              <a:t>III. </a:t>
            </a:r>
            <a:r>
              <a:rPr kumimoji="0" lang="ko-KR" altLang="en-US" sz="1100" kern="1200" dirty="0" smtClean="0">
                <a:solidFill>
                  <a:schemeClr val="tx1"/>
                </a:solidFill>
                <a:latin typeface="HY견고딕" pitchFamily="18" charset="-127"/>
                <a:ea typeface="HY견고딕" pitchFamily="18" charset="-127"/>
                <a:cs typeface="+mn-cs"/>
              </a:rPr>
              <a:t>메시아의 길을 </a:t>
            </a:r>
            <a:r>
              <a:rPr kumimoji="0" lang="ko-KR" altLang="en-US" sz="1100" kern="1200" dirty="0" err="1" smtClean="0">
                <a:solidFill>
                  <a:schemeClr val="tx1"/>
                </a:solidFill>
                <a:latin typeface="HY견고딕" pitchFamily="18" charset="-127"/>
                <a:ea typeface="HY견고딕" pitchFamily="18" charset="-127"/>
                <a:cs typeface="+mn-cs"/>
              </a:rPr>
              <a:t>가기위한</a:t>
            </a:r>
            <a:r>
              <a:rPr kumimoji="0" lang="ko-KR" altLang="en-US" sz="1100" kern="1200" dirty="0" smtClean="0">
                <a:solidFill>
                  <a:schemeClr val="tx1"/>
                </a:solidFill>
                <a:latin typeface="HY견고딕" pitchFamily="18" charset="-127"/>
                <a:ea typeface="HY견고딕" pitchFamily="18" charset="-127"/>
                <a:cs typeface="+mn-cs"/>
              </a:rPr>
              <a:t> 준비</a:t>
            </a:r>
            <a:endParaRPr kumimoji="0" lang="en-US" altLang="ko-KR" sz="11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1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D.</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서울</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흑석동 시절</a:t>
            </a:r>
            <a:r>
              <a:rPr kumimoji="0" lang="en-US" altLang="ko-KR" sz="11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(1938.4-1941.3)</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3. </a:t>
            </a:r>
            <a:r>
              <a:rPr kumimoji="0" lang="ko-KR" altLang="en-US" sz="1200" b="0" dirty="0" smtClean="0">
                <a:solidFill>
                  <a:srgbClr val="002060"/>
                </a:solidFill>
                <a:latin typeface="HY헤드라인M" pitchFamily="18" charset="-127"/>
                <a:ea typeface="HY헤드라인M" pitchFamily="18" charset="-127"/>
              </a:rPr>
              <a:t>흑석동에서 자취 및 하숙생활</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kumimoji="0" lang="en-US" altLang="ko-KR" sz="1200" b="0" baseline="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chemeClr val="tx1"/>
                </a:solidFill>
                <a:latin typeface="HY헤드라인M" pitchFamily="18" charset="-127"/>
                <a:ea typeface="HY헤드라인M" pitchFamily="18" charset="-127"/>
              </a:rPr>
              <a:t>성서연구와 토론</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chemeClr val="tx2">
                    <a:lumMod val="75000"/>
                  </a:schemeClr>
                </a:solidFill>
                <a:latin typeface="HY헤드라인M" pitchFamily="18" charset="-127"/>
                <a:ea typeface="HY헤드라인M" pitchFamily="18" charset="-127"/>
              </a:rPr>
              <a:t>유명 목사들과 근본문제를</a:t>
            </a:r>
            <a:endParaRPr kumimoji="0" lang="en-US" altLang="ko-KR" sz="1200" b="0" dirty="0" smtClean="0">
              <a:solidFill>
                <a:schemeClr val="tx2">
                  <a:lumMod val="75000"/>
                </a:schemeClr>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kumimoji="0" lang="en-US" altLang="ko-KR" sz="1200" b="0" dirty="0" smtClean="0">
                <a:solidFill>
                  <a:schemeClr val="tx2">
                    <a:lumMod val="75000"/>
                  </a:schemeClr>
                </a:solidFill>
                <a:latin typeface="HY헤드라인M" pitchFamily="18" charset="-127"/>
                <a:ea typeface="HY헤드라인M" pitchFamily="18" charset="-127"/>
              </a:rPr>
              <a:t>               </a:t>
            </a:r>
            <a:r>
              <a:rPr kumimoji="0" lang="ko-KR" altLang="en-US" sz="1200" b="0" dirty="0" smtClean="0">
                <a:solidFill>
                  <a:schemeClr val="tx2">
                    <a:lumMod val="75000"/>
                  </a:schemeClr>
                </a:solidFill>
                <a:latin typeface="HY헤드라인M" pitchFamily="18" charset="-127"/>
                <a:ea typeface="HY헤드라인M" pitchFamily="18" charset="-127"/>
              </a:rPr>
              <a:t> 중심으로</a:t>
            </a:r>
            <a:r>
              <a:rPr lang="ko-KR" altLang="en-US" sz="1200" b="0" dirty="0" smtClean="0">
                <a:solidFill>
                  <a:schemeClr val="tx2">
                    <a:lumMod val="75000"/>
                  </a:schemeClr>
                </a:solidFill>
                <a:latin typeface="HY헤드라인M" pitchFamily="18" charset="-127"/>
                <a:ea typeface="HY헤드라인M" pitchFamily="18" charset="-127"/>
              </a:rPr>
              <a:t> 원어성경</a:t>
            </a:r>
            <a:r>
              <a:rPr lang="en-US" altLang="ko-KR" sz="1200" b="0" dirty="0" smtClean="0">
                <a:solidFill>
                  <a:schemeClr val="tx2">
                    <a:lumMod val="75000"/>
                  </a:schemeClr>
                </a:solidFill>
                <a:latin typeface="HY헤드라인M" pitchFamily="18" charset="-127"/>
                <a:ea typeface="HY헤드라인M" pitchFamily="18" charset="-127"/>
              </a:rPr>
              <a:t>,</a:t>
            </a:r>
            <a:r>
              <a:rPr lang="ko-KR" altLang="en-US" sz="1200" b="0" dirty="0" smtClean="0">
                <a:solidFill>
                  <a:schemeClr val="tx2">
                    <a:lumMod val="75000"/>
                  </a:schemeClr>
                </a:solidFill>
                <a:latin typeface="HY헤드라인M" pitchFamily="18" charset="-127"/>
                <a:ea typeface="HY헤드라인M" pitchFamily="18" charset="-127"/>
              </a:rPr>
              <a:t>영어성경</a:t>
            </a:r>
            <a:r>
              <a:rPr lang="en-US" altLang="ko-KR" sz="1200" b="0" dirty="0" smtClean="0">
                <a:solidFill>
                  <a:schemeClr val="tx2">
                    <a:lumMod val="75000"/>
                  </a:schemeClr>
                </a:solidFill>
                <a:latin typeface="HY헤드라인M" pitchFamily="18" charset="-127"/>
                <a:ea typeface="HY헤드라인M" pitchFamily="18" charset="-127"/>
              </a:rPr>
              <a:t>,</a:t>
            </a:r>
            <a:r>
              <a:rPr lang="ko-KR" altLang="en-US" sz="1200" b="0" dirty="0" smtClean="0">
                <a:solidFill>
                  <a:schemeClr val="tx2">
                    <a:lumMod val="75000"/>
                  </a:schemeClr>
                </a:solidFill>
                <a:latin typeface="HY헤드라인M" pitchFamily="18" charset="-127"/>
                <a:ea typeface="HY헤드라인M" pitchFamily="18" charset="-127"/>
              </a:rPr>
              <a:t> 책이 너덜 너덜 </a:t>
            </a:r>
            <a:endParaRPr lang="en-US" altLang="ko-KR" sz="1200" b="0" dirty="0" smtClean="0">
              <a:solidFill>
                <a:schemeClr val="tx2">
                  <a:lumMod val="75000"/>
                </a:schemeClr>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lang="en-US" altLang="ko-KR" sz="1200" b="0" dirty="0" smtClean="0">
                <a:solidFill>
                  <a:schemeClr val="tx2">
                    <a:lumMod val="75000"/>
                  </a:schemeClr>
                </a:solidFill>
                <a:latin typeface="HY헤드라인M" pitchFamily="18" charset="-127"/>
                <a:ea typeface="HY헤드라인M" pitchFamily="18" charset="-127"/>
              </a:rPr>
              <a:t>                </a:t>
            </a:r>
            <a:r>
              <a:rPr lang="ko-KR" altLang="en-US" sz="1200" b="0" dirty="0" smtClean="0">
                <a:solidFill>
                  <a:schemeClr val="tx2">
                    <a:lumMod val="75000"/>
                  </a:schemeClr>
                </a:solidFill>
                <a:latin typeface="HY헤드라인M" pitchFamily="18" charset="-127"/>
                <a:ea typeface="HY헤드라인M" pitchFamily="18" charset="-127"/>
              </a:rPr>
              <a:t>할</a:t>
            </a:r>
            <a:r>
              <a:rPr lang="en-US" altLang="ko-KR" sz="1200" b="0" dirty="0" smtClean="0">
                <a:solidFill>
                  <a:schemeClr val="tx2">
                    <a:lumMod val="75000"/>
                  </a:schemeClr>
                </a:solidFill>
                <a:latin typeface="HY헤드라인M" pitchFamily="18" charset="-127"/>
                <a:ea typeface="HY헤드라인M" pitchFamily="18" charset="-127"/>
              </a:rPr>
              <a:t> </a:t>
            </a:r>
            <a:r>
              <a:rPr lang="ko-KR" altLang="en-US" sz="1200" b="0" dirty="0" smtClean="0">
                <a:solidFill>
                  <a:schemeClr val="tx2">
                    <a:lumMod val="75000"/>
                  </a:schemeClr>
                </a:solidFill>
                <a:latin typeface="HY헤드라인M" pitchFamily="18" charset="-127"/>
                <a:ea typeface="HY헤드라인M" pitchFamily="18" charset="-127"/>
              </a:rPr>
              <a:t>정도 </a:t>
            </a:r>
            <a:r>
              <a:rPr lang="ko-KR" altLang="en-US" sz="1200" b="0" dirty="0" err="1" smtClean="0">
                <a:solidFill>
                  <a:schemeClr val="tx2">
                    <a:lumMod val="75000"/>
                  </a:schemeClr>
                </a:solidFill>
                <a:latin typeface="HY헤드라인M" pitchFamily="18" charset="-127"/>
                <a:ea typeface="HY헤드라인M" pitchFamily="18" charset="-127"/>
              </a:rPr>
              <a:t>밑줄긋고</a:t>
            </a:r>
            <a:r>
              <a:rPr lang="ko-KR" altLang="en-US" sz="1200" b="0" dirty="0" smtClean="0">
                <a:solidFill>
                  <a:schemeClr val="tx2">
                    <a:lumMod val="75000"/>
                  </a:schemeClr>
                </a:solidFill>
                <a:latin typeface="HY헤드라인M" pitchFamily="18" charset="-127"/>
                <a:ea typeface="HY헤드라인M" pitchFamily="18" charset="-127"/>
              </a:rPr>
              <a:t> 연구하심</a:t>
            </a:r>
            <a:r>
              <a:rPr lang="en-US" altLang="ko-KR" sz="1200" b="0" dirty="0" smtClean="0">
                <a:solidFill>
                  <a:schemeClr val="tx2">
                    <a:lumMod val="75000"/>
                  </a:schemeClr>
                </a:solidFill>
                <a:latin typeface="HY헤드라인M" pitchFamily="18" charset="-127"/>
                <a:ea typeface="HY헤드라인M" pitchFamily="18" charset="-127"/>
              </a:rPr>
              <a:t>, </a:t>
            </a:r>
            <a:r>
              <a:rPr lang="ko-KR" altLang="en-US" sz="1200" b="0" dirty="0" smtClean="0">
                <a:solidFill>
                  <a:schemeClr val="tx2">
                    <a:lumMod val="75000"/>
                  </a:schemeClr>
                </a:solidFill>
                <a:latin typeface="HY헤드라인M" pitchFamily="18" charset="-127"/>
                <a:ea typeface="HY헤드라인M" pitchFamily="18" charset="-127"/>
              </a:rPr>
              <a:t>비밀구절 찾기</a:t>
            </a:r>
            <a:endParaRPr lang="en-US" altLang="ko-KR" sz="1200" b="0" dirty="0" smtClean="0">
              <a:solidFill>
                <a:schemeClr val="tx2">
                  <a:lumMod val="75000"/>
                </a:schemeClr>
              </a:solidFill>
              <a:latin typeface="HY헤드라인M" pitchFamily="18" charset="-127"/>
              <a:ea typeface="HY헤드라인M" pitchFamily="18" charset="-127"/>
            </a:endParaRPr>
          </a:p>
          <a:p>
            <a:pPr algn="l" fontAlgn="auto">
              <a:lnSpc>
                <a:spcPct val="200000"/>
              </a:lnSpc>
              <a:spcBef>
                <a:spcPts val="0"/>
              </a:spcBef>
              <a:spcAft>
                <a:spcPts val="0"/>
              </a:spcAft>
              <a:buClr>
                <a:schemeClr val="accent2">
                  <a:lumMod val="40000"/>
                  <a:lumOff val="60000"/>
                </a:schemeClr>
              </a:buClr>
              <a:buFont typeface="Wingdings" pitchFamily="2" charset="2"/>
              <a:buNone/>
              <a:defRPr/>
            </a:pPr>
            <a:r>
              <a:rPr kumimoji="0" lang="ko-KR" altLang="en-US" sz="1200" b="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chemeClr val="tx1"/>
                </a:solidFill>
                <a:latin typeface="HY헤드라인M" pitchFamily="18" charset="-127"/>
                <a:ea typeface="HY헤드라인M" pitchFamily="18" charset="-127"/>
              </a:rPr>
              <a:t>역사</a:t>
            </a:r>
            <a:r>
              <a:rPr kumimoji="0" lang="en-US" altLang="ko-KR" sz="1200" b="0" dirty="0" smtClean="0">
                <a:solidFill>
                  <a:schemeClr val="tx1"/>
                </a:solidFill>
                <a:latin typeface="HY헤드라인M" pitchFamily="18" charset="-127"/>
                <a:ea typeface="HY헤드라인M" pitchFamily="18" charset="-127"/>
              </a:rPr>
              <a:t>,</a:t>
            </a:r>
            <a:r>
              <a:rPr kumimoji="0" lang="ko-KR" altLang="en-US" sz="1200" b="0" dirty="0" smtClean="0">
                <a:solidFill>
                  <a:schemeClr val="tx1"/>
                </a:solidFill>
                <a:latin typeface="HY헤드라인M" pitchFamily="18" charset="-127"/>
                <a:ea typeface="HY헤드라인M" pitchFamily="18" charset="-127"/>
              </a:rPr>
              <a:t> 철학 탐독</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인류역사의 흐름과 인생의 </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200000"/>
              </a:lnSpc>
              <a:spcBef>
                <a:spcPts val="0"/>
              </a:spcBef>
              <a:spcAft>
                <a:spcPts val="0"/>
              </a:spcAft>
              <a:buClr>
                <a:schemeClr val="accent2">
                  <a:lumMod val="40000"/>
                  <a:lumOff val="60000"/>
                </a:schemeClr>
              </a:buClr>
              <a:buFont typeface="Wingdings" pitchFamily="2" charset="2"/>
              <a:buNone/>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근본문제</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smtClean="0">
                <a:solidFill>
                  <a:schemeClr val="tx1"/>
                </a:solidFill>
                <a:latin typeface="HY헤드라인M" pitchFamily="18" charset="-127"/>
                <a:ea typeface="HY헤드라인M" pitchFamily="18" charset="-127"/>
              </a:rPr>
              <a:t>철저한 자기관리</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헌옷입기</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여장외출</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 고개</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buFont typeface="Wingdings" pitchFamily="2" charset="2"/>
              <a:buNone/>
              <a:defRPr/>
            </a:pPr>
            <a:r>
              <a:rPr kumimoji="0" lang="en-US" altLang="ko-KR" sz="1200" b="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들고 하늘을 바라볼 수 없어 골목길 행보 등</a:t>
            </a:r>
            <a:r>
              <a:rPr kumimoji="0" lang="en-US" altLang="ko-KR" sz="1200" b="0" dirty="0" smtClean="0">
                <a:solidFill>
                  <a:srgbClr val="002060"/>
                </a:solidFill>
                <a:latin typeface="HY헤드라인M" pitchFamily="18" charset="-127"/>
                <a:ea typeface="HY헤드라인M" pitchFamily="18" charset="-127"/>
              </a:rPr>
              <a:t> </a:t>
            </a:r>
          </a:p>
          <a:p>
            <a:pPr algn="l" fontAlgn="auto">
              <a:spcBef>
                <a:spcPts val="0"/>
              </a:spcBef>
              <a:spcAft>
                <a:spcPts val="0"/>
              </a:spcAft>
              <a:buClr>
                <a:schemeClr val="accent2">
                  <a:lumMod val="40000"/>
                  <a:lumOff val="60000"/>
                </a:schemeClr>
              </a:buClr>
              <a:defRPr/>
            </a:pPr>
            <a:endParaRPr kumimoji="0" lang="en-US" altLang="ko-KR" sz="700" b="0" dirty="0" smtClean="0">
              <a:solidFill>
                <a:srgbClr val="002060"/>
              </a:solidFill>
              <a:latin typeface="HY헤드라인M" pitchFamily="18" charset="-127"/>
              <a:ea typeface="HY헤드라인M" pitchFamily="18" charset="-127"/>
            </a:endParaRPr>
          </a:p>
          <a:p>
            <a:pPr algn="l">
              <a:buFont typeface="Wingdings" pitchFamily="2" charset="2"/>
              <a:buNone/>
              <a:defRPr/>
            </a:pPr>
            <a:r>
              <a:rPr kumimoji="0" lang="ko-KR" altLang="en-US" sz="1200" b="0" baseline="0" dirty="0" smtClean="0">
                <a:solidFill>
                  <a:schemeClr val="accent2">
                    <a:lumMod val="40000"/>
                    <a:lumOff val="60000"/>
                  </a:schemeClr>
                </a:solidFill>
                <a:latin typeface="HY헤드라인M" pitchFamily="18" charset="-127"/>
                <a:ea typeface="HY헤드라인M" pitchFamily="18" charset="-127"/>
              </a:rPr>
              <a:t>             </a:t>
            </a:r>
            <a:r>
              <a:rPr kumimoji="0" lang="en-US" altLang="ko-KR" sz="1200" b="0" baseline="0" dirty="0" smtClean="0">
                <a:solidFill>
                  <a:schemeClr val="accent2">
                    <a:lumMod val="40000"/>
                    <a:lumOff val="60000"/>
                  </a:schemeClr>
                </a:solidFill>
                <a:latin typeface="HY헤드라인M" pitchFamily="18" charset="-127"/>
                <a:ea typeface="HY헤드라인M" pitchFamily="18" charset="-127"/>
              </a:rPr>
              <a:t>* </a:t>
            </a:r>
            <a:r>
              <a:rPr kumimoji="0" lang="ko-KR" altLang="en-US" sz="1200" b="0" dirty="0" smtClean="0">
                <a:solidFill>
                  <a:schemeClr val="tx1"/>
                </a:solidFill>
                <a:latin typeface="HY헤드라인M" pitchFamily="18" charset="-127"/>
                <a:ea typeface="HY헤드라인M" pitchFamily="18" charset="-127"/>
              </a:rPr>
              <a:t>기도생활</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err="1" smtClean="0">
                <a:solidFill>
                  <a:schemeClr val="accent1">
                    <a:lumMod val="50000"/>
                  </a:schemeClr>
                </a:solidFill>
                <a:latin typeface="HY헤드라인M" pitchFamily="18" charset="-127"/>
                <a:ea typeface="HY헤드라인M" pitchFamily="18" charset="-127"/>
              </a:rPr>
              <a:t>다다미방에서</a:t>
            </a:r>
            <a:r>
              <a:rPr kumimoji="0" lang="ko-KR" altLang="en-US" sz="1200" b="0" dirty="0" smtClean="0">
                <a:solidFill>
                  <a:schemeClr val="accent1">
                    <a:lumMod val="50000"/>
                  </a:schemeClr>
                </a:solidFill>
                <a:latin typeface="HY헤드라인M" pitchFamily="18" charset="-127"/>
                <a:ea typeface="HY헤드라인M" pitchFamily="18" charset="-127"/>
              </a:rPr>
              <a:t> </a:t>
            </a:r>
            <a:r>
              <a:rPr kumimoji="0" lang="en-US" altLang="ko-KR" sz="1200" b="0" dirty="0" smtClean="0">
                <a:solidFill>
                  <a:schemeClr val="accent1">
                    <a:lumMod val="50000"/>
                  </a:schemeClr>
                </a:solidFill>
                <a:latin typeface="HY헤드라인M" pitchFamily="18" charset="-127"/>
                <a:ea typeface="HY헤드라인M" pitchFamily="18" charset="-127"/>
              </a:rPr>
              <a:t>16</a:t>
            </a:r>
            <a:r>
              <a:rPr kumimoji="0" lang="ko-KR" altLang="en-US" sz="1200" b="0" dirty="0" smtClean="0">
                <a:solidFill>
                  <a:schemeClr val="accent1">
                    <a:lumMod val="50000"/>
                  </a:schemeClr>
                </a:solidFill>
                <a:latin typeface="HY헤드라인M" pitchFamily="18" charset="-127"/>
                <a:ea typeface="HY헤드라인M" pitchFamily="18" charset="-127"/>
              </a:rPr>
              <a:t>시간 기도</a:t>
            </a:r>
            <a:r>
              <a:rPr kumimoji="0" lang="en-US" altLang="ko-KR" sz="1200" b="0" dirty="0" smtClean="0">
                <a:solidFill>
                  <a:schemeClr val="accent1">
                    <a:lumMod val="50000"/>
                  </a:schemeClr>
                </a:solidFill>
                <a:latin typeface="HY헤드라인M" pitchFamily="18" charset="-127"/>
                <a:ea typeface="HY헤드라인M" pitchFamily="18" charset="-127"/>
              </a:rPr>
              <a:t>, </a:t>
            </a:r>
            <a:r>
              <a:rPr kumimoji="0" lang="ko-KR" altLang="en-US" sz="1200" b="0" dirty="0" smtClean="0">
                <a:solidFill>
                  <a:schemeClr val="accent1">
                    <a:lumMod val="50000"/>
                  </a:schemeClr>
                </a:solidFill>
                <a:latin typeface="HY헤드라인M" pitchFamily="18" charset="-127"/>
                <a:ea typeface="HY헤드라인M" pitchFamily="18" charset="-127"/>
              </a:rPr>
              <a:t>하나님</a:t>
            </a:r>
            <a:endParaRPr kumimoji="0" lang="en-US" altLang="ko-KR" sz="1200" b="0" dirty="0" smtClean="0">
              <a:solidFill>
                <a:schemeClr val="accent1">
                  <a:lumMod val="50000"/>
                </a:schemeClr>
              </a:solidFill>
              <a:latin typeface="HY헤드라인M" pitchFamily="18" charset="-127"/>
              <a:ea typeface="HY헤드라인M" pitchFamily="18" charset="-127"/>
            </a:endParaRPr>
          </a:p>
          <a:p>
            <a:pPr algn="l">
              <a:buFont typeface="Wingdings" pitchFamily="2" charset="2"/>
              <a:buNone/>
              <a:defRPr/>
            </a:pPr>
            <a:r>
              <a:rPr kumimoji="0" lang="en-US" altLang="ko-KR" sz="1200" b="0" dirty="0" smtClean="0">
                <a:solidFill>
                  <a:schemeClr val="accent1">
                    <a:lumMod val="50000"/>
                  </a:schemeClr>
                </a:solidFill>
                <a:latin typeface="HY헤드라인M" pitchFamily="18" charset="-127"/>
                <a:ea typeface="HY헤드라인M" pitchFamily="18" charset="-127"/>
              </a:rPr>
              <a:t>                </a:t>
            </a:r>
            <a:r>
              <a:rPr kumimoji="0" lang="ko-KR" altLang="en-US" sz="1200" b="0" dirty="0" smtClean="0">
                <a:solidFill>
                  <a:schemeClr val="accent1">
                    <a:lumMod val="50000"/>
                  </a:schemeClr>
                </a:solidFill>
                <a:latin typeface="HY헤드라인M" pitchFamily="18" charset="-127"/>
                <a:ea typeface="HY헤드라인M" pitchFamily="18" charset="-127"/>
              </a:rPr>
              <a:t>도 같이 울어줄 수 있는 도수의 </a:t>
            </a:r>
            <a:r>
              <a:rPr lang="ko-KR" altLang="en-US" sz="1200" b="0" dirty="0" smtClean="0">
                <a:solidFill>
                  <a:schemeClr val="accent1">
                    <a:lumMod val="50000"/>
                  </a:schemeClr>
                </a:solidFill>
                <a:latin typeface="HY헤드라인M" pitchFamily="18" charset="-127"/>
                <a:ea typeface="HY헤드라인M" pitchFamily="18" charset="-127"/>
              </a:rPr>
              <a:t>기도생활</a:t>
            </a:r>
            <a:r>
              <a:rPr lang="en-US" altLang="ko-KR" sz="1200" b="0" dirty="0" smtClean="0">
                <a:solidFill>
                  <a:schemeClr val="accent1">
                    <a:lumMod val="50000"/>
                  </a:schemeClr>
                </a:solidFill>
                <a:latin typeface="HY헤드라인M" pitchFamily="18" charset="-127"/>
                <a:ea typeface="HY헤드라인M" pitchFamily="18" charset="-127"/>
              </a:rPr>
              <a:t>, </a:t>
            </a:r>
            <a:r>
              <a:rPr lang="ko-KR" altLang="en-US" sz="1200" b="0" dirty="0" smtClean="0">
                <a:solidFill>
                  <a:schemeClr val="accent1">
                    <a:lumMod val="50000"/>
                  </a:schemeClr>
                </a:solidFill>
                <a:latin typeface="HY헤드라인M" pitchFamily="18" charset="-127"/>
                <a:ea typeface="HY헤드라인M" pitchFamily="18" charset="-127"/>
              </a:rPr>
              <a:t>담</a:t>
            </a:r>
            <a:endParaRPr lang="en-US" altLang="ko-KR" sz="1200" b="0" dirty="0" smtClean="0">
              <a:solidFill>
                <a:schemeClr val="accent1">
                  <a:lumMod val="50000"/>
                </a:schemeClr>
              </a:solidFill>
              <a:latin typeface="HY헤드라인M" pitchFamily="18" charset="-127"/>
              <a:ea typeface="HY헤드라인M" pitchFamily="18" charset="-127"/>
            </a:endParaRPr>
          </a:p>
          <a:p>
            <a:pPr algn="l">
              <a:buFont typeface="Wingdings" pitchFamily="2" charset="2"/>
              <a:buNone/>
              <a:defRPr/>
            </a:pPr>
            <a:r>
              <a:rPr lang="en-US" altLang="ko-KR" sz="1200" b="0" dirty="0" smtClean="0">
                <a:solidFill>
                  <a:schemeClr val="accent1">
                    <a:lumMod val="50000"/>
                  </a:schemeClr>
                </a:solidFill>
                <a:latin typeface="HY헤드라인M" pitchFamily="18" charset="-127"/>
                <a:ea typeface="HY헤드라인M" pitchFamily="18" charset="-127"/>
              </a:rPr>
              <a:t>                </a:t>
            </a:r>
            <a:r>
              <a:rPr lang="ko-KR" altLang="en-US" sz="1200" b="0" dirty="0" smtClean="0">
                <a:solidFill>
                  <a:schemeClr val="accent1">
                    <a:lumMod val="50000"/>
                  </a:schemeClr>
                </a:solidFill>
                <a:latin typeface="HY헤드라인M" pitchFamily="18" charset="-127"/>
                <a:ea typeface="HY헤드라인M" pitchFamily="18" charset="-127"/>
              </a:rPr>
              <a:t>요의 꽃무늬 박힌 장판</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성지 철야기도</a:t>
            </a:r>
            <a:r>
              <a:rPr kumimoji="0" lang="en-US" altLang="ko-KR" sz="1200" b="0" dirty="0" smtClean="0">
                <a:solidFill>
                  <a:srgbClr val="002060"/>
                </a:solidFill>
                <a:latin typeface="HY헤드라인M" pitchFamily="18" charset="-127"/>
                <a:ea typeface="HY헤드라인M" pitchFamily="18" charset="-127"/>
              </a:rPr>
              <a:t>,</a:t>
            </a:r>
            <a:r>
              <a:rPr lang="ko-KR" altLang="en-US" sz="1200" b="0" dirty="0" smtClean="0">
                <a:solidFill>
                  <a:schemeClr val="tx2">
                    <a:lumMod val="75000"/>
                  </a:schemeClr>
                </a:solidFill>
                <a:latin typeface="HY헤드라인M" pitchFamily="18" charset="-127"/>
                <a:ea typeface="HY헤드라인M" pitchFamily="18" charset="-127"/>
              </a:rPr>
              <a:t> </a:t>
            </a:r>
            <a:endParaRPr lang="en-US" altLang="ko-KR" sz="1200" b="0" dirty="0" smtClean="0">
              <a:solidFill>
                <a:schemeClr val="tx2">
                  <a:lumMod val="75000"/>
                </a:schemeClr>
              </a:solidFill>
              <a:latin typeface="HY헤드라인M" pitchFamily="18" charset="-127"/>
              <a:ea typeface="HY헤드라인M" pitchFamily="18" charset="-127"/>
            </a:endParaRPr>
          </a:p>
          <a:p>
            <a:pPr algn="l">
              <a:buFont typeface="Wingdings" pitchFamily="2" charset="2"/>
              <a:buNone/>
              <a:defRPr/>
            </a:pPr>
            <a:r>
              <a:rPr lang="en-US" altLang="ko-KR" sz="1200" b="0" dirty="0" smtClean="0">
                <a:solidFill>
                  <a:schemeClr val="tx2">
                    <a:lumMod val="75000"/>
                  </a:schemeClr>
                </a:solidFill>
                <a:latin typeface="HY헤드라인M" pitchFamily="18" charset="-127"/>
                <a:ea typeface="HY헤드라인M" pitchFamily="18" charset="-127"/>
              </a:rPr>
              <a:t>                </a:t>
            </a:r>
            <a:r>
              <a:rPr lang="ko-KR" altLang="en-US" sz="1200" b="0" dirty="0" smtClean="0">
                <a:solidFill>
                  <a:schemeClr val="tx2">
                    <a:lumMod val="75000"/>
                  </a:schemeClr>
                </a:solidFill>
                <a:latin typeface="HY헤드라인M" pitchFamily="18" charset="-127"/>
                <a:ea typeface="HY헤드라인M" pitchFamily="18" charset="-127"/>
              </a:rPr>
              <a:t>칼 꽂고 담판</a:t>
            </a:r>
            <a:r>
              <a:rPr lang="en-US" altLang="ko-KR" sz="1200" b="0" dirty="0" smtClean="0">
                <a:solidFill>
                  <a:schemeClr val="tx2">
                    <a:lumMod val="75000"/>
                  </a:schemeClr>
                </a:solidFill>
                <a:latin typeface="HY헤드라인M" pitchFamily="18" charset="-127"/>
                <a:ea typeface="HY헤드라인M" pitchFamily="18" charset="-127"/>
              </a:rPr>
              <a:t> </a:t>
            </a:r>
            <a:endParaRPr kumimoji="0" lang="en-US" altLang="ko-KR" sz="1200" b="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b="0" dirty="0" smtClean="0">
              <a:solidFill>
                <a:srgbClr val="002060"/>
              </a:solidFill>
              <a:latin typeface="HY헤드라인M" pitchFamily="18" charset="-127"/>
              <a:ea typeface="HY헤드라인M" pitchFamily="18" charset="-127"/>
            </a:endParaRPr>
          </a:p>
          <a:p>
            <a:endParaRPr lang="ko-KR" altLang="en-US" dirty="0" smtClean="0"/>
          </a:p>
        </p:txBody>
      </p:sp>
      <p:sp>
        <p:nvSpPr>
          <p:cNvPr id="7270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8F90AE-E6BC-41EB-A4C0-267DF2A4EF3B}" type="slidenum">
              <a:rPr lang="ko-KR" altLang="en-US" smtClean="0">
                <a:latin typeface="굴림" pitchFamily="50" charset="-127"/>
                <a:ea typeface="굴림" pitchFamily="50" charset="-127"/>
              </a:rPr>
              <a:pPr/>
              <a:t>25</a:t>
            </a:fld>
            <a:endParaRPr lang="ko-KR" altLang="en-US" dirty="0" smtClean="0">
              <a:latin typeface="굴림" pitchFamily="50" charset="-127"/>
              <a:ea typeface="굴림" pitchFamily="50"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algn="l" eaLnBrk="1" hangingPunct="1">
              <a:lnSpc>
                <a:spcPct val="200000"/>
              </a:lnSpc>
              <a:buFontTx/>
              <a:buNone/>
              <a:defRPr/>
            </a:pPr>
            <a:r>
              <a:rPr lang="en-US" altLang="ko-KR" dirty="0" smtClean="0"/>
              <a:t>     </a:t>
            </a: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하나님이 인간타락 후 </a:t>
            </a:r>
            <a:endParaRPr lang="en-US" altLang="ko-KR" sz="1200" b="1" dirty="0" smtClean="0">
              <a:solidFill>
                <a:srgbClr val="C00000"/>
              </a:solidFill>
              <a:effectLst>
                <a:outerShdw blurRad="38100" dist="38100" dir="2700000" algn="tl">
                  <a:srgbClr val="C0C0C0"/>
                </a:outerShdw>
              </a:effectLst>
              <a:latin typeface="MD솔체" pitchFamily="18" charset="-127"/>
              <a:ea typeface="MD솔체" pitchFamily="18" charset="-127"/>
            </a:endParaRPr>
          </a:p>
          <a:p>
            <a:pPr algn="l" eaLnBrk="1" hangingPunct="1">
              <a:lnSpc>
                <a:spcPct val="200000"/>
              </a:lnSpc>
              <a:buFontTx/>
              <a:buNone/>
              <a:defRPr/>
            </a:pP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      죄 없는 죄수로 살듯</a:t>
            </a:r>
          </a:p>
          <a:p>
            <a:pPr algn="l" eaLnBrk="1" hangingPunct="1">
              <a:lnSpc>
                <a:spcPct val="200000"/>
              </a:lnSpc>
              <a:buFontTx/>
              <a:buNone/>
              <a:defRPr/>
            </a:pP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         하나님의 뜻을 </a:t>
            </a:r>
            <a:endParaRPr lang="en-US" altLang="ko-KR" sz="1200" b="1" dirty="0" smtClean="0">
              <a:solidFill>
                <a:srgbClr val="C00000"/>
              </a:solidFill>
              <a:effectLst>
                <a:outerShdw blurRad="38100" dist="38100" dir="2700000" algn="tl">
                  <a:srgbClr val="C0C0C0"/>
                </a:outerShdw>
              </a:effectLst>
              <a:latin typeface="MD솔체" pitchFamily="18" charset="-127"/>
              <a:ea typeface="MD솔체" pitchFamily="18" charset="-127"/>
            </a:endParaRPr>
          </a:p>
          <a:p>
            <a:pPr algn="l" eaLnBrk="1" hangingPunct="1">
              <a:lnSpc>
                <a:spcPct val="200000"/>
              </a:lnSpc>
              <a:buFontTx/>
              <a:buNone/>
              <a:defRPr/>
            </a:pP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     </a:t>
            </a:r>
            <a:r>
              <a:rPr lang="ko-KR" altLang="en-US" sz="1200" b="1" baseline="0" dirty="0" smtClean="0">
                <a:solidFill>
                  <a:srgbClr val="C00000"/>
                </a:solidFill>
                <a:effectLst>
                  <a:outerShdw blurRad="38100" dist="38100" dir="2700000" algn="tl">
                    <a:srgbClr val="C0C0C0"/>
                  </a:outerShdw>
                </a:effectLst>
                <a:latin typeface="MD솔체" pitchFamily="18" charset="-127"/>
                <a:ea typeface="MD솔체" pitchFamily="18" charset="-127"/>
              </a:rPr>
              <a:t> </a:t>
            </a: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 찾아 세울 때까지 </a:t>
            </a:r>
          </a:p>
          <a:p>
            <a:pPr algn="l" eaLnBrk="1" hangingPunct="1">
              <a:lnSpc>
                <a:spcPct val="200000"/>
              </a:lnSpc>
              <a:buFontTx/>
              <a:buNone/>
              <a:defRPr/>
            </a:pPr>
            <a:r>
              <a:rPr lang="ko-KR" altLang="en-US" sz="1200" b="1" dirty="0" smtClean="0">
                <a:solidFill>
                  <a:srgbClr val="C00000"/>
                </a:solidFill>
                <a:effectLst>
                  <a:outerShdw blurRad="38100" dist="38100" dir="2700000" algn="tl">
                    <a:srgbClr val="C0C0C0"/>
                  </a:outerShdw>
                </a:effectLst>
                <a:latin typeface="MD솔체" pitchFamily="18" charset="-127"/>
                <a:ea typeface="MD솔체" pitchFamily="18" charset="-127"/>
              </a:rPr>
              <a:t>          나는 죄수이다</a:t>
            </a:r>
            <a:r>
              <a:rPr lang="en-US" altLang="ko-KR" sz="1200" b="1" dirty="0" smtClean="0">
                <a:solidFill>
                  <a:srgbClr val="C00000"/>
                </a:solidFill>
                <a:effectLst>
                  <a:outerShdw blurRad="38100" dist="38100" dir="2700000" algn="tl">
                    <a:srgbClr val="C0C0C0"/>
                  </a:outerShdw>
                </a:effectLst>
                <a:latin typeface="MD솔체" pitchFamily="18" charset="-127"/>
                <a:ea typeface="MD솔체" pitchFamily="18" charset="-127"/>
              </a:rPr>
              <a:t>.</a:t>
            </a:r>
            <a:r>
              <a:rPr lang="en-US" altLang="ko-KR" sz="1200" b="1" dirty="0" smtClean="0">
                <a:solidFill>
                  <a:srgbClr val="C00000"/>
                </a:solidFill>
                <a:latin typeface="굴림체" pitchFamily="49" charset="-127"/>
                <a:ea typeface="굴림체" pitchFamily="49" charset="-127"/>
              </a:rPr>
              <a:t> </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26</a:t>
            </a:fld>
            <a:endParaRPr lang="ko-KR"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27</a:t>
            </a:fld>
            <a:endParaRPr lang="ko-KR"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E3C74D-A54C-4A18-955A-F32B854AAD94}" type="slidenum">
              <a:rPr lang="en-US" altLang="ko-KR" smtClean="0">
                <a:latin typeface="굴림" pitchFamily="50" charset="-127"/>
                <a:ea typeface="굴림" pitchFamily="50" charset="-127"/>
              </a:rPr>
              <a:pPr/>
              <a:t>28</a:t>
            </a:fld>
            <a:endParaRPr lang="en-US" altLang="ko-KR" dirty="0" smtClean="0">
              <a:latin typeface="굴림" pitchFamily="50" charset="-127"/>
              <a:ea typeface="굴림" pitchFamily="50" charset="-127"/>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eaLnBrk="1" hangingPunct="1"/>
            <a:endParaRPr lang="ko-KR" altLang="en-US" dirty="0" smtClean="0"/>
          </a:p>
          <a:p>
            <a:pPr eaLnBrk="1" hangingPunct="1"/>
            <a:r>
              <a:rPr lang="en-US" altLang="ko-KR"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E. </a:t>
            </a:r>
            <a:r>
              <a:rPr lang="ko-KR" altLang="en-US"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일본 동경</a:t>
            </a:r>
            <a:r>
              <a:rPr lang="en-US" altLang="ko-KR"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a:t>
            </a:r>
            <a:r>
              <a:rPr lang="ko-KR" altLang="en-US"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東京</a:t>
            </a:r>
            <a:r>
              <a:rPr lang="en-US" altLang="ko-KR"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 </a:t>
            </a:r>
            <a:r>
              <a:rPr lang="ko-KR" altLang="en-US"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유학시절</a:t>
            </a:r>
            <a:endParaRPr lang="en-US" altLang="ko-KR" sz="1200" b="1" dirty="0" smtClean="0">
              <a:solidFill>
                <a:srgbClr val="0000FF"/>
              </a:solidFill>
              <a:effectLst>
                <a:outerShdw blurRad="38100" dist="38100" dir="2700000" algn="tl">
                  <a:srgbClr val="C0C0C0"/>
                </a:outerShdw>
              </a:effectLst>
              <a:latin typeface="HY헤드라인M" pitchFamily="18" charset="-127"/>
              <a:ea typeface="HY헤드라인M" pitchFamily="18" charset="-127"/>
            </a:endParaRPr>
          </a:p>
          <a:p>
            <a:pPr eaLnBrk="1" hangingPunct="1"/>
            <a:r>
              <a:rPr lang="ko-KR" altLang="en-US" sz="1800" b="1" dirty="0" smtClean="0">
                <a:solidFill>
                  <a:srgbClr val="0000FF"/>
                </a:solidFill>
                <a:effectLst>
                  <a:outerShdw blurRad="38100" dist="38100" dir="2700000" algn="tl">
                    <a:srgbClr val="C0C0C0"/>
                  </a:outerShdw>
                </a:effectLst>
                <a:latin typeface="HY헤드라인M" pitchFamily="18" charset="-127"/>
                <a:ea typeface="HY헤드라인M" pitchFamily="18" charset="-127"/>
              </a:rPr>
              <a:t> </a:t>
            </a:r>
            <a:r>
              <a:rPr lang="en-US" altLang="ko-KR" sz="1200" b="1" dirty="0" smtClean="0">
                <a:latin typeface="HY헤드라인M" pitchFamily="18" charset="-127"/>
                <a:ea typeface="HY헤드라인M" pitchFamily="18" charset="-127"/>
              </a:rPr>
              <a:t>(1941.4.-1943.9., 22-24</a:t>
            </a:r>
            <a:r>
              <a:rPr lang="ko-KR" altLang="en-US" sz="1200" b="1" dirty="0" smtClean="0">
                <a:latin typeface="HY헤드라인M" pitchFamily="18" charset="-127"/>
                <a:ea typeface="HY헤드라인M" pitchFamily="18" charset="-127"/>
              </a:rPr>
              <a:t>세</a:t>
            </a:r>
            <a:r>
              <a:rPr lang="en-US" altLang="ko-KR" sz="1200" b="1" dirty="0" smtClean="0">
                <a:latin typeface="HY헤드라인M" pitchFamily="18" charset="-127"/>
                <a:ea typeface="HY헤드라인M" pitchFamily="18" charset="-127"/>
              </a:rPr>
              <a:t>)</a:t>
            </a:r>
            <a:r>
              <a:rPr lang="en-US" altLang="ko-KR" dirty="0" smtClean="0"/>
              <a:t> </a:t>
            </a:r>
            <a:r>
              <a:rPr lang="ko-KR" altLang="en-US" dirty="0" smtClean="0"/>
              <a:t/>
            </a:r>
            <a:br>
              <a:rPr lang="ko-KR" altLang="en-US" dirty="0" smtClean="0"/>
            </a:br>
            <a:endParaRPr lang="ko-KR" altLang="en-US" dirty="0" smtClean="0"/>
          </a:p>
          <a:p>
            <a:pPr eaLnBrk="1" hangingPunct="1"/>
            <a:endParaRPr lang="ko-KR"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lang="en-US" altLang="ko-KR" sz="1200" dirty="0" smtClean="0">
                <a:latin typeface="HY헤드라인M" pitchFamily="18" charset="-127"/>
                <a:ea typeface="HY헤드라인M" pitchFamily="18" charset="-127"/>
              </a:rPr>
              <a:t>1. </a:t>
            </a:r>
            <a:r>
              <a:rPr lang="ko-KR" altLang="en-US" sz="1200" dirty="0" smtClean="0">
                <a:latin typeface="HY헤드라인M" pitchFamily="18" charset="-127"/>
                <a:ea typeface="HY헤드라인M" pitchFamily="18" charset="-127"/>
              </a:rPr>
              <a:t>일본으로 가셔야 했던 섭리</a:t>
            </a:r>
            <a:endParaRPr lang="en-US" altLang="ko-KR" sz="1200" dirty="0" smtClean="0">
              <a:latin typeface="HY헤드라인M" pitchFamily="18" charset="-127"/>
              <a:ea typeface="HY헤드라인M" pitchFamily="18" charset="-127"/>
            </a:endParaRPr>
          </a:p>
          <a:p>
            <a:pPr eaLnBrk="1" hangingPunct="1">
              <a:lnSpc>
                <a:spcPct val="80000"/>
              </a:lnSpc>
              <a:buFontTx/>
              <a:buNone/>
            </a:pPr>
            <a:r>
              <a:rPr lang="en-US" altLang="ko-KR" sz="1200" dirty="0" smtClean="0">
                <a:latin typeface="HY헤드라인M" pitchFamily="18" charset="-127"/>
                <a:ea typeface="HY헤드라인M" pitchFamily="18" charset="-127"/>
              </a:rPr>
              <a:t>            </a:t>
            </a:r>
            <a:r>
              <a:rPr lang="en-US" altLang="ko-KR" sz="1200" b="1" dirty="0" smtClean="0">
                <a:solidFill>
                  <a:srgbClr val="990000"/>
                </a:solidFill>
                <a:latin typeface="MD솔체" pitchFamily="18" charset="-127"/>
                <a:ea typeface="MD솔체" pitchFamily="18" charset="-127"/>
              </a:rPr>
              <a:t> ‘</a:t>
            </a:r>
            <a:r>
              <a:rPr lang="ko-KR" altLang="en-US" sz="1200" b="1" dirty="0" smtClean="0">
                <a:solidFill>
                  <a:srgbClr val="990000"/>
                </a:solidFill>
                <a:latin typeface="MD솔체" pitchFamily="18" charset="-127"/>
                <a:ea typeface="MD솔체" pitchFamily="18" charset="-127"/>
              </a:rPr>
              <a:t>내가 이제 떠나가니 </a:t>
            </a:r>
            <a:endParaRPr lang="en-US" altLang="ko-KR" sz="1200" b="1" dirty="0" smtClean="0">
              <a:solidFill>
                <a:srgbClr val="990000"/>
              </a:solidFill>
              <a:latin typeface="MD솔체" pitchFamily="18" charset="-127"/>
              <a:ea typeface="MD솔체" pitchFamily="18" charset="-127"/>
            </a:endParaRPr>
          </a:p>
          <a:p>
            <a:pPr eaLnBrk="1" hangingPunct="1">
              <a:lnSpc>
                <a:spcPct val="80000"/>
              </a:lnSpc>
              <a:buFontTx/>
              <a:buNone/>
            </a:pPr>
            <a:r>
              <a:rPr lang="en-US" altLang="ko-KR" sz="1200" b="1" dirty="0" smtClean="0">
                <a:solidFill>
                  <a:srgbClr val="990000"/>
                </a:solidFill>
                <a:latin typeface="MD솔체" pitchFamily="18" charset="-127"/>
                <a:ea typeface="MD솔체" pitchFamily="18" charset="-127"/>
              </a:rPr>
              <a:t>                </a:t>
            </a:r>
            <a:r>
              <a:rPr lang="ko-KR" altLang="en-US" sz="1200" b="1" dirty="0" smtClean="0">
                <a:solidFill>
                  <a:srgbClr val="990000"/>
                </a:solidFill>
                <a:latin typeface="MD솔체" pitchFamily="18" charset="-127"/>
                <a:ea typeface="MD솔체" pitchFamily="18" charset="-127"/>
              </a:rPr>
              <a:t>돌아올 때까지 </a:t>
            </a:r>
          </a:p>
          <a:p>
            <a:pPr eaLnBrk="1" hangingPunct="1">
              <a:lnSpc>
                <a:spcPct val="80000"/>
              </a:lnSpc>
              <a:buFontTx/>
              <a:buNone/>
            </a:pPr>
            <a:r>
              <a:rPr lang="ko-KR" altLang="en-US" sz="1200" b="1" dirty="0" smtClean="0">
                <a:solidFill>
                  <a:srgbClr val="990000"/>
                </a:solidFill>
                <a:latin typeface="MD솔체" pitchFamily="18" charset="-127"/>
                <a:ea typeface="MD솔체" pitchFamily="18" charset="-127"/>
              </a:rPr>
              <a:t>           이 민족을 지켜 주소서</a:t>
            </a:r>
            <a:r>
              <a:rPr lang="en-US" altLang="ko-KR" sz="1200" b="1" dirty="0" smtClean="0">
                <a:solidFill>
                  <a:srgbClr val="990000"/>
                </a:solidFill>
                <a:latin typeface="궁서체" pitchFamily="17" charset="-127"/>
                <a:ea typeface="MD솔체" pitchFamily="18" charset="-127"/>
              </a:rPr>
              <a:t>’</a:t>
            </a:r>
            <a:endParaRPr lang="ko-KR" altLang="en-US" sz="1200" b="1" dirty="0" smtClean="0">
              <a:solidFill>
                <a:srgbClr val="990000"/>
              </a:solidFill>
              <a:latin typeface="MD솔체" pitchFamily="18" charset="-127"/>
              <a:ea typeface="MD솔체" pitchFamily="18" charset="-127"/>
            </a:endParaRPr>
          </a:p>
          <a:p>
            <a:pPr eaLnBrk="1" hangingPunct="1">
              <a:lnSpc>
                <a:spcPct val="80000"/>
              </a:lnSpc>
              <a:buFontTx/>
              <a:buNone/>
            </a:pPr>
            <a:r>
              <a:rPr lang="ko-KR" altLang="en-US" sz="1200" dirty="0" smtClean="0">
                <a:solidFill>
                  <a:srgbClr val="003366"/>
                </a:solidFill>
                <a:latin typeface="궁서체" pitchFamily="17" charset="-127"/>
                <a:ea typeface="궁서체" pitchFamily="17" charset="-127"/>
              </a:rPr>
              <a:t>   </a:t>
            </a:r>
            <a:r>
              <a:rPr lang="en-US" altLang="ko-KR" sz="1050" dirty="0" smtClean="0">
                <a:solidFill>
                  <a:srgbClr val="003366"/>
                </a:solidFill>
                <a:latin typeface="궁서체" pitchFamily="17" charset="-127"/>
                <a:ea typeface="궁서체" pitchFamily="17" charset="-127"/>
              </a:rPr>
              <a:t>(</a:t>
            </a:r>
            <a:r>
              <a:rPr lang="ko-KR" altLang="en-US" sz="1050" dirty="0" smtClean="0">
                <a:solidFill>
                  <a:srgbClr val="003366"/>
                </a:solidFill>
                <a:latin typeface="궁서체" pitchFamily="17" charset="-127"/>
                <a:ea typeface="궁서체" pitchFamily="17" charset="-127"/>
              </a:rPr>
              <a:t>여기서의 아버님의 민족은 하나님의 이스라엘 선민</a:t>
            </a:r>
            <a:r>
              <a:rPr lang="en-US" altLang="ko-KR" sz="1050" dirty="0" smtClean="0">
                <a:solidFill>
                  <a:srgbClr val="003366"/>
                </a:solidFill>
                <a:latin typeface="궁서체" pitchFamily="17" charset="-127"/>
                <a:ea typeface="궁서체" pitchFamily="17" charset="-127"/>
              </a:rPr>
              <a:t>)</a:t>
            </a:r>
            <a:r>
              <a:rPr lang="en-US" altLang="ko-KR" sz="1200" dirty="0" smtClean="0">
                <a:solidFill>
                  <a:srgbClr val="003366"/>
                </a:solidFill>
                <a:latin typeface="궁서체" pitchFamily="17" charset="-127"/>
                <a:ea typeface="궁서체" pitchFamily="17" charset="-127"/>
              </a:rPr>
              <a:t> </a:t>
            </a:r>
          </a:p>
          <a:p>
            <a:pPr eaLnBrk="1" hangingPunct="1">
              <a:lnSpc>
                <a:spcPct val="80000"/>
              </a:lnSpc>
              <a:buFontTx/>
              <a:buNone/>
            </a:pPr>
            <a:endParaRPr lang="en-US" altLang="ko-KR" sz="1200" dirty="0" smtClean="0">
              <a:solidFill>
                <a:srgbClr val="003366"/>
              </a:solidFill>
              <a:latin typeface="궁서체" pitchFamily="17" charset="-127"/>
              <a:ea typeface="궁서체" pitchFamily="17" charset="-127"/>
            </a:endParaRPr>
          </a:p>
          <a:p>
            <a:pPr algn="l"/>
            <a:r>
              <a:rPr lang="en-US" altLang="ko-KR" sz="1200" dirty="0" smtClean="0">
                <a:solidFill>
                  <a:srgbClr val="003366"/>
                </a:solidFill>
                <a:latin typeface="궁서체" pitchFamily="17" charset="-127"/>
                <a:ea typeface="궁서체" pitchFamily="17" charset="-127"/>
              </a:rPr>
              <a:t>   </a:t>
            </a:r>
            <a:r>
              <a:rPr lang="ko-KR" altLang="en-US" sz="1200" dirty="0" smtClean="0">
                <a:latin typeface="뫼비우스 Bold" pitchFamily="2" charset="-127"/>
                <a:ea typeface="뫼비우스 Bold" pitchFamily="2" charset="-127"/>
              </a:rPr>
              <a:t>경부선 열차 </a:t>
            </a:r>
            <a:r>
              <a:rPr lang="ko-KR" altLang="en-US" sz="1200" dirty="0" err="1" smtClean="0">
                <a:latin typeface="뫼비우스 Bold" pitchFamily="2" charset="-127"/>
                <a:ea typeface="뫼비우스 Bold" pitchFamily="2" charset="-127"/>
              </a:rPr>
              <a:t>히카리</a:t>
            </a:r>
            <a:r>
              <a:rPr lang="en-US" altLang="ko-KR" sz="1200" dirty="0" smtClean="0">
                <a:latin typeface="뫼비우스 Bold" pitchFamily="2" charset="-127"/>
                <a:ea typeface="뫼비우스 Bold" pitchFamily="2" charset="-127"/>
              </a:rPr>
              <a:t>(</a:t>
            </a:r>
            <a:r>
              <a:rPr lang="ko-KR" altLang="en-US" sz="1200" dirty="0" smtClean="0">
                <a:latin typeface="뫼비우스 Bold" pitchFamily="2" charset="-127"/>
                <a:ea typeface="뫼비우스 Bold" pitchFamily="2" charset="-127"/>
              </a:rPr>
              <a:t>光</a:t>
            </a:r>
            <a:r>
              <a:rPr lang="en-US" altLang="ko-KR" sz="1200" dirty="0" smtClean="0">
                <a:latin typeface="뫼비우스 Bold" pitchFamily="2" charset="-127"/>
                <a:ea typeface="뫼비우스 Bold" pitchFamily="2" charset="-127"/>
              </a:rPr>
              <a:t>)</a:t>
            </a:r>
            <a:r>
              <a:rPr lang="ko-KR" altLang="en-US" sz="1200" dirty="0" smtClean="0">
                <a:latin typeface="뫼비우스 Bold" pitchFamily="2" charset="-127"/>
                <a:ea typeface="뫼비우스 Bold" pitchFamily="2" charset="-127"/>
              </a:rPr>
              <a:t>호</a:t>
            </a:r>
            <a:r>
              <a:rPr lang="en-US" altLang="ko-KR" sz="1200" dirty="0" smtClean="0">
                <a:latin typeface="뫼비우스 Bold" pitchFamily="2" charset="-127"/>
                <a:ea typeface="뫼비우스 Bold" pitchFamily="2" charset="-127"/>
              </a:rPr>
              <a:t>(1941.3.31) </a:t>
            </a:r>
          </a:p>
          <a:p>
            <a:pPr algn="l"/>
            <a:r>
              <a:rPr lang="ko-KR" altLang="en-US" sz="1200" dirty="0" smtClean="0">
                <a:latin typeface="뫼비우스 Bold" pitchFamily="2" charset="-127"/>
                <a:ea typeface="뫼비우스 Bold" pitchFamily="2" charset="-127"/>
              </a:rPr>
              <a:t>   </a:t>
            </a:r>
            <a:r>
              <a:rPr lang="ko-KR" altLang="en-US" sz="1200" dirty="0" err="1" smtClean="0">
                <a:latin typeface="뫼비우스 Bold" pitchFamily="2" charset="-127"/>
                <a:ea typeface="뫼비우스 Bold" pitchFamily="2" charset="-127"/>
              </a:rPr>
              <a:t>관부연락선</a:t>
            </a:r>
            <a:r>
              <a:rPr lang="ko-KR" altLang="en-US" sz="1200" dirty="0" smtClean="0">
                <a:latin typeface="뫼비우스 Bold" pitchFamily="2" charset="-127"/>
                <a:ea typeface="뫼비우스 Bold" pitchFamily="2" charset="-127"/>
              </a:rPr>
              <a:t> </a:t>
            </a:r>
            <a:r>
              <a:rPr lang="ko-KR" altLang="en-US" sz="1200" dirty="0" err="1" smtClean="0">
                <a:latin typeface="뫼비우스 Bold" pitchFamily="2" charset="-127"/>
                <a:ea typeface="뫼비우스 Bold" pitchFamily="2" charset="-127"/>
              </a:rPr>
              <a:t>쇼케이마루</a:t>
            </a:r>
            <a:r>
              <a:rPr lang="en-US" altLang="ko-KR" sz="1200" dirty="0" smtClean="0">
                <a:latin typeface="뫼비우스 Bold" pitchFamily="2" charset="-127"/>
                <a:ea typeface="뫼비우스 Bold" pitchFamily="2" charset="-127"/>
              </a:rPr>
              <a:t>(</a:t>
            </a:r>
            <a:r>
              <a:rPr lang="ko-KR" altLang="en-US" sz="1200" dirty="0" smtClean="0">
                <a:latin typeface="뫼비우스 Bold" pitchFamily="2" charset="-127"/>
                <a:ea typeface="뫼비우스 Bold" pitchFamily="2" charset="-127"/>
              </a:rPr>
              <a:t>昌慶丸</a:t>
            </a:r>
            <a:r>
              <a:rPr lang="en-US" altLang="ko-KR" sz="1200" dirty="0" smtClean="0">
                <a:latin typeface="뫼비우스 Bold" pitchFamily="2" charset="-127"/>
                <a:ea typeface="뫼비우스 Bold" pitchFamily="2" charset="-127"/>
              </a:rPr>
              <a:t>, 1941.4.1) </a:t>
            </a:r>
          </a:p>
          <a:p>
            <a:pPr algn="l"/>
            <a:r>
              <a:rPr lang="ko-KR" altLang="en-US" sz="1200" dirty="0" smtClean="0">
                <a:latin typeface="뫼비우스 Bold" pitchFamily="2" charset="-127"/>
                <a:ea typeface="뫼비우스 Bold" pitchFamily="2" charset="-127"/>
              </a:rPr>
              <a:t>   </a:t>
            </a:r>
            <a:r>
              <a:rPr lang="ko-KR" altLang="en-US" sz="1200" dirty="0" err="1" smtClean="0">
                <a:latin typeface="뫼비우스 Bold" pitchFamily="2" charset="-127"/>
                <a:ea typeface="뫼비우스 Bold" pitchFamily="2" charset="-127"/>
              </a:rPr>
              <a:t>江本</a:t>
            </a:r>
            <a:r>
              <a:rPr lang="en-US" altLang="ko-KR" sz="1200" dirty="0" smtClean="0">
                <a:latin typeface="뫼비우스 Bold" pitchFamily="2" charset="-127"/>
                <a:ea typeface="뫼비우스 Bold" pitchFamily="2" charset="-127"/>
              </a:rPr>
              <a:t>(1939.11.10.,1940.2.11.,</a:t>
            </a:r>
            <a:r>
              <a:rPr lang="ko-KR" altLang="en-US" sz="1200" dirty="0" smtClean="0">
                <a:latin typeface="뫼비우스 Bold" pitchFamily="2" charset="-127"/>
                <a:ea typeface="뫼비우스 Bold" pitchFamily="2" charset="-127"/>
              </a:rPr>
              <a:t>창씨개명 강제</a:t>
            </a:r>
            <a:r>
              <a:rPr lang="en-US" altLang="ko-KR" sz="1200" dirty="0" smtClean="0">
                <a:latin typeface="뫼비우스 Bold" pitchFamily="2" charset="-127"/>
                <a:ea typeface="뫼비우스 Bold" pitchFamily="2" charset="-127"/>
              </a:rPr>
              <a:t>) </a:t>
            </a:r>
            <a:endParaRPr lang="ko-KR" altLang="en-US" sz="1200" dirty="0" smtClean="0"/>
          </a:p>
          <a:p>
            <a:pPr eaLnBrk="1" hangingPunct="1">
              <a:lnSpc>
                <a:spcPct val="80000"/>
              </a:lnSpc>
              <a:buFontTx/>
              <a:buNone/>
            </a:pPr>
            <a:endParaRPr lang="ko-KR" altLang="en-US" sz="120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kern="1200" dirty="0" smtClean="0">
              <a:solidFill>
                <a:schemeClr val="tx1"/>
              </a:solidFill>
              <a:latin typeface="HY견고딕" pitchFamily="18" charset="-127"/>
              <a:ea typeface="HY견고딕" pitchFamily="18" charset="-127"/>
              <a:cs typeface="+mn-cs"/>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29</a:t>
            </a:fld>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헤드라인M"/>
                <a:ea typeface="HY헤드라인M"/>
                <a:cs typeface="+mn-cs"/>
              </a:rPr>
              <a:t>Ⅰ </a:t>
            </a:r>
            <a:r>
              <a:rPr kumimoji="0" lang="ko-KR" altLang="en-US" sz="1200" kern="1200" dirty="0" smtClean="0">
                <a:solidFill>
                  <a:schemeClr val="tx1"/>
                </a:solidFill>
                <a:latin typeface="HY견고딕" pitchFamily="18" charset="-127"/>
                <a:ea typeface="HY견고딕" pitchFamily="18" charset="-127"/>
                <a:cs typeface="+mn-cs"/>
              </a:rPr>
              <a:t>서론적 이해</a:t>
            </a:r>
            <a:endParaRPr kumimoji="0" lang="en-US" altLang="ko-KR" sz="1200" kern="1200" dirty="0" smtClean="0">
              <a:solidFill>
                <a:schemeClr val="tx1"/>
              </a:solidFill>
              <a:latin typeface="HY견고딕" pitchFamily="18" charset="-127"/>
              <a:ea typeface="HY견고딕" pitchFamily="18" charset="-127"/>
              <a:cs typeface="+mn-cs"/>
            </a:endParaRPr>
          </a:p>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A.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메시아 자각을 전</a:t>
            </a: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정적인 </a:t>
            </a:r>
            <a:r>
              <a:rPr kumimoji="0" lang="ko-KR" altLang="en-US" sz="1200" dirty="0" err="1"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참아버님의</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생애</a:t>
            </a:r>
            <a:endPar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B.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메시아 자각 이후의 생애</a:t>
            </a: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심각</a:t>
            </a: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일기장에 기록</a:t>
            </a: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a:t>
            </a:r>
          </a:p>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C. </a:t>
            </a:r>
            <a:r>
              <a:rPr kumimoji="0" lang="ko-KR" altLang="en-US" sz="1200" dirty="0" err="1"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공생애</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출발을 위한 준비</a:t>
            </a:r>
            <a:endPar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D.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진리를 찾아서 선포하기 위해 준비하는 단계</a:t>
            </a:r>
            <a:endPar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endParaRPr>
          </a:p>
          <a:p>
            <a:pPr marL="285750" marR="0" indent="-28575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    E. </a:t>
            </a:r>
            <a:r>
              <a:rPr kumimoji="0" lang="ko-KR" altLang="en-US" sz="1200" dirty="0" smtClean="0">
                <a:solidFill>
                  <a:srgbClr val="000000"/>
                </a:solidFill>
                <a:effectLst>
                  <a:outerShdw blurRad="38100" dist="38100" dir="2700000" algn="tl">
                    <a:srgbClr val="000000">
                      <a:alpha val="43137"/>
                    </a:srgbClr>
                  </a:outerShdw>
                </a:effectLst>
                <a:latin typeface="HY헤드라인M" pitchFamily="18" charset="-127"/>
                <a:ea typeface="HY헤드라인M" pitchFamily="18" charset="-127"/>
              </a:rPr>
              <a:t>아담과 예수님의 한계를 넘어서</a:t>
            </a:r>
            <a:endParaRPr kumimoji="0"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a:t>
            </a:fld>
            <a:endParaRPr lang="ko-KR"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800" kern="1200" dirty="0" smtClean="0">
                <a:solidFill>
                  <a:schemeClr val="tx1"/>
                </a:solidFill>
                <a:latin typeface="HY견고딕" pitchFamily="18" charset="-127"/>
                <a:ea typeface="HY견고딕" pitchFamily="18" charset="-127"/>
                <a:cs typeface="+mn-cs"/>
              </a:rPr>
              <a:t>III. </a:t>
            </a:r>
            <a:r>
              <a:rPr kumimoji="0" lang="ko-KR" altLang="en-US" sz="1800" kern="1200" dirty="0" smtClean="0">
                <a:solidFill>
                  <a:schemeClr val="tx1"/>
                </a:solidFill>
                <a:latin typeface="HY견고딕" pitchFamily="18" charset="-127"/>
                <a:ea typeface="HY견고딕" pitchFamily="18" charset="-127"/>
                <a:cs typeface="+mn-cs"/>
              </a:rPr>
              <a:t>메시아의 길을 </a:t>
            </a:r>
            <a:r>
              <a:rPr kumimoji="0" lang="ko-KR" altLang="en-US" sz="1800" kern="1200" dirty="0" err="1" smtClean="0">
                <a:solidFill>
                  <a:schemeClr val="tx1"/>
                </a:solidFill>
                <a:latin typeface="HY견고딕" pitchFamily="18" charset="-127"/>
                <a:ea typeface="HY견고딕" pitchFamily="18" charset="-127"/>
                <a:cs typeface="+mn-cs"/>
              </a:rPr>
              <a:t>가기위한</a:t>
            </a:r>
            <a:r>
              <a:rPr kumimoji="0" lang="ko-KR" altLang="en-US" sz="1800" kern="1200" dirty="0" smtClean="0">
                <a:solidFill>
                  <a:schemeClr val="tx1"/>
                </a:solidFill>
                <a:latin typeface="HY견고딕" pitchFamily="18" charset="-127"/>
                <a:ea typeface="HY견고딕" pitchFamily="18" charset="-127"/>
                <a:cs typeface="+mn-cs"/>
              </a:rPr>
              <a:t> 준비</a:t>
            </a:r>
            <a:endParaRPr kumimoji="0" lang="en-US" altLang="ko-KR" sz="18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800" dirty="0" smtClean="0">
                <a:solidFill>
                  <a:srgbClr val="002060"/>
                </a:solidFill>
                <a:latin typeface="HY헤드라인M" pitchFamily="18" charset="-127"/>
                <a:ea typeface="HY헤드라인M" pitchFamily="18" charset="-127"/>
              </a:rPr>
              <a:t>     E. </a:t>
            </a:r>
            <a:r>
              <a:rPr kumimoji="0" lang="ko-KR" altLang="en-US" sz="1800" dirty="0" smtClean="0">
                <a:solidFill>
                  <a:srgbClr val="002060"/>
                </a:solidFill>
                <a:latin typeface="HY헤드라인M" pitchFamily="18" charset="-127"/>
                <a:ea typeface="HY헤드라인M" pitchFamily="18" charset="-127"/>
              </a:rPr>
              <a:t>일본 동경 유학시절</a:t>
            </a:r>
            <a:endParaRPr kumimoji="0" lang="en-US" altLang="ko-KR" sz="18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800" dirty="0" smtClean="0">
                <a:solidFill>
                  <a:srgbClr val="002060"/>
                </a:solidFill>
                <a:latin typeface="HY헤드라인M" pitchFamily="18" charset="-127"/>
                <a:ea typeface="HY헤드라인M" pitchFamily="18" charset="-127"/>
              </a:rPr>
              <a:t>         1.</a:t>
            </a:r>
            <a:r>
              <a:rPr kumimoji="0" lang="ko-KR" altLang="en-US" sz="1800" dirty="0" smtClean="0">
                <a:solidFill>
                  <a:srgbClr val="002060"/>
                </a:solidFill>
                <a:latin typeface="HY헤드라인M" pitchFamily="18" charset="-127"/>
                <a:ea typeface="HY헤드라인M" pitchFamily="18" charset="-127"/>
              </a:rPr>
              <a:t>일본으로 가셔야 했던 섭리</a:t>
            </a:r>
            <a:r>
              <a:rPr kumimoji="0" lang="en-US" altLang="ko-KR" sz="1800" dirty="0" smtClean="0">
                <a:solidFill>
                  <a:srgbClr val="002060"/>
                </a:solidFill>
                <a:latin typeface="HY헤드라인M" pitchFamily="18" charset="-127"/>
                <a:ea typeface="HY헤드라인M"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8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상황            예수님          </a:t>
            </a:r>
            <a:r>
              <a:rPr kumimoji="0" lang="ko-KR" altLang="en-US" sz="1200" dirty="0" err="1" smtClean="0">
                <a:solidFill>
                  <a:srgbClr val="002060"/>
                </a:solidFill>
                <a:latin typeface="HY헤드라인M" pitchFamily="18" charset="-127"/>
                <a:ea typeface="HY헤드라인M" pitchFamily="18" charset="-127"/>
              </a:rPr>
              <a:t>참부모님</a:t>
            </a:r>
            <a:r>
              <a:rPr kumimoji="0" lang="ko-KR" altLang="en-US" sz="1200" dirty="0" smtClean="0">
                <a:solidFill>
                  <a:srgbClr val="002060"/>
                </a:solidFill>
                <a:latin typeface="HY헤드라인M" pitchFamily="18" charset="-127"/>
                <a:ea typeface="HY헤드라인M" pitchFamily="18" charset="-127"/>
              </a:rPr>
              <a:t>             보충설명</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dirty="0" smtClean="0">
                <a:solidFill>
                  <a:srgbClr val="002060"/>
                </a:solidFill>
                <a:latin typeface="HY헤드라인M" pitchFamily="18" charset="-127"/>
                <a:ea typeface="HY헤드라인M" pitchFamily="18" charset="-127"/>
              </a:rPr>
              <a:t>시대환경    로마박해시대    일제박해시대       </a:t>
            </a:r>
            <a:r>
              <a:rPr kumimoji="0" lang="en-US" altLang="ko-KR" sz="1200" dirty="0" smtClean="0">
                <a:solidFill>
                  <a:srgbClr val="002060"/>
                </a:solidFill>
                <a:latin typeface="HY헤드라인M" pitchFamily="18" charset="-127"/>
                <a:ea typeface="HY헤드라인M" pitchFamily="18" charset="-127"/>
              </a:rPr>
              <a:t>40</a:t>
            </a:r>
            <a:r>
              <a:rPr kumimoji="0" lang="ko-KR" altLang="en-US" sz="1200" dirty="0" err="1" smtClean="0">
                <a:solidFill>
                  <a:srgbClr val="002060"/>
                </a:solidFill>
                <a:latin typeface="HY헤드라인M" pitchFamily="18" charset="-127"/>
                <a:ea typeface="HY헤드라인M" pitchFamily="18" charset="-127"/>
              </a:rPr>
              <a:t>년박해</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dirty="0" smtClean="0">
                <a:solidFill>
                  <a:srgbClr val="002060"/>
                </a:solidFill>
                <a:latin typeface="HY헤드라인M" pitchFamily="18" charset="-127"/>
                <a:ea typeface="HY헤드라인M" pitchFamily="18" charset="-127"/>
              </a:rPr>
              <a:t>독립운동    이스라엘독립    조선의 독립        </a:t>
            </a:r>
            <a:r>
              <a:rPr kumimoji="0" lang="ko-KR" altLang="en-US" sz="1200" dirty="0" err="1" smtClean="0">
                <a:solidFill>
                  <a:srgbClr val="002060"/>
                </a:solidFill>
                <a:latin typeface="HY헤드라인M" pitchFamily="18" charset="-127"/>
                <a:ea typeface="HY헤드라인M" pitchFamily="18" charset="-127"/>
              </a:rPr>
              <a:t>나라가없음</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dirty="0" smtClean="0">
                <a:solidFill>
                  <a:srgbClr val="002060"/>
                </a:solidFill>
                <a:latin typeface="HY헤드라인M" pitchFamily="18" charset="-127"/>
                <a:ea typeface="HY헤드라인M" pitchFamily="18" charset="-127"/>
              </a:rPr>
              <a:t>운동가       </a:t>
            </a:r>
            <a:r>
              <a:rPr kumimoji="0" lang="ko-KR" altLang="en-US" sz="1200" dirty="0" err="1" smtClean="0">
                <a:solidFill>
                  <a:srgbClr val="002060"/>
                </a:solidFill>
                <a:latin typeface="HY헤드라인M" pitchFamily="18" charset="-127"/>
                <a:ea typeface="HY헤드라인M" pitchFamily="18" charset="-127"/>
              </a:rPr>
              <a:t>바라바</a:t>
            </a:r>
            <a:r>
              <a:rPr kumimoji="0" lang="ko-KR" altLang="en-US" sz="1200" dirty="0" smtClean="0">
                <a:solidFill>
                  <a:srgbClr val="002060"/>
                </a:solidFill>
                <a:latin typeface="HY헤드라인M" pitchFamily="18" charset="-127"/>
                <a:ea typeface="HY헤드라인M" pitchFamily="18" charset="-127"/>
              </a:rPr>
              <a:t>              김구               </a:t>
            </a:r>
            <a:r>
              <a:rPr kumimoji="0" lang="ko-KR" altLang="en-US" sz="1050" dirty="0" err="1" smtClean="0">
                <a:solidFill>
                  <a:srgbClr val="002060"/>
                </a:solidFill>
                <a:latin typeface="HY헤드라인M" pitchFamily="18" charset="-127"/>
                <a:ea typeface="HY헤드라인M" pitchFamily="18" charset="-127"/>
              </a:rPr>
              <a:t>바라바</a:t>
            </a:r>
            <a:r>
              <a:rPr kumimoji="0" lang="en-US" altLang="ko-KR" sz="1050" dirty="0" smtClean="0">
                <a:solidFill>
                  <a:srgbClr val="002060"/>
                </a:solidFill>
                <a:latin typeface="HY헤드라인M" pitchFamily="18" charset="-127"/>
                <a:ea typeface="HY헤드라인M" pitchFamily="18" charset="-127"/>
              </a:rPr>
              <a:t>+</a:t>
            </a:r>
            <a:r>
              <a:rPr kumimoji="0" lang="ko-KR" altLang="en-US" sz="1050" dirty="0" smtClean="0">
                <a:solidFill>
                  <a:srgbClr val="002060"/>
                </a:solidFill>
                <a:latin typeface="HY헤드라인M" pitchFamily="18" charset="-127"/>
                <a:ea typeface="HY헤드라인M" pitchFamily="18" charset="-127"/>
              </a:rPr>
              <a:t>예수</a:t>
            </a:r>
            <a:endParaRPr kumimoji="0" lang="en-US" altLang="ko-KR" sz="105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050" dirty="0" smtClean="0">
                <a:solidFill>
                  <a:srgbClr val="002060"/>
                </a:solidFill>
                <a:latin typeface="HY헤드라인M" pitchFamily="18" charset="-127"/>
                <a:ea typeface="HY헤드라인M" pitchFamily="18" charset="-127"/>
              </a:rPr>
              <a:t>신     앙     </a:t>
            </a:r>
            <a:r>
              <a:rPr kumimoji="0" lang="ko-KR" altLang="en-US" sz="1050" dirty="0" err="1" smtClean="0">
                <a:solidFill>
                  <a:srgbClr val="002060"/>
                </a:solidFill>
                <a:latin typeface="HY헤드라인M" pitchFamily="18" charset="-127"/>
                <a:ea typeface="HY헤드라인M" pitchFamily="18" charset="-127"/>
              </a:rPr>
              <a:t>바알신</a:t>
            </a:r>
            <a:r>
              <a:rPr kumimoji="0" lang="ko-KR" altLang="en-US" sz="1050" dirty="0" smtClean="0">
                <a:solidFill>
                  <a:srgbClr val="002060"/>
                </a:solidFill>
                <a:latin typeface="HY헤드라인M" pitchFamily="18" charset="-127"/>
                <a:ea typeface="HY헤드라인M" pitchFamily="18" charset="-127"/>
              </a:rPr>
              <a:t> 신앙       태양신 신앙     사탄중심</a:t>
            </a:r>
            <a:endParaRPr kumimoji="0" lang="en-US" altLang="ko-KR" sz="105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800" kern="1200" dirty="0" smtClean="0">
                <a:solidFill>
                  <a:schemeClr val="tx1"/>
                </a:solidFill>
                <a:latin typeface="HY견고딕" pitchFamily="18" charset="-127"/>
                <a:ea typeface="HY견고딕" pitchFamily="18" charset="-127"/>
                <a:cs typeface="+mn-cs"/>
              </a:rPr>
              <a:t>문     화                  </a:t>
            </a:r>
            <a:r>
              <a:rPr kumimoji="0" lang="en-US" altLang="ko-KR" sz="1800" kern="1200" dirty="0" smtClean="0">
                <a:solidFill>
                  <a:schemeClr val="tx1"/>
                </a:solidFill>
                <a:latin typeface="HY견고딕" pitchFamily="18" charset="-127"/>
                <a:ea typeface="HY견고딕" pitchFamily="18" charset="-127"/>
                <a:cs typeface="+mn-cs"/>
              </a:rPr>
              <a:t>-</a:t>
            </a:r>
            <a:r>
              <a:rPr kumimoji="0" lang="ko-KR" altLang="en-US" sz="1800" kern="1200" dirty="0" smtClean="0">
                <a:solidFill>
                  <a:schemeClr val="tx1"/>
                </a:solidFill>
                <a:latin typeface="HY견고딕" pitchFamily="18" charset="-127"/>
                <a:ea typeface="HY견고딕" pitchFamily="18" charset="-127"/>
                <a:cs typeface="+mn-cs"/>
              </a:rPr>
              <a:t>천사장편의 문화</a:t>
            </a:r>
            <a:r>
              <a:rPr kumimoji="0" lang="en-US" altLang="ko-KR" sz="1800" kern="1200" dirty="0" smtClean="0">
                <a:solidFill>
                  <a:schemeClr val="tx1"/>
                </a:solidFill>
                <a:latin typeface="HY견고딕" pitchFamily="18" charset="-127"/>
                <a:ea typeface="HY견고딕" pitchFamily="18" charset="-127"/>
                <a:cs typeface="+mn-cs"/>
              </a:rPr>
              <a:t>-</a:t>
            </a: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800" kern="1200" dirty="0" smtClean="0">
                <a:solidFill>
                  <a:schemeClr val="tx1"/>
                </a:solidFill>
                <a:latin typeface="HY견고딕" pitchFamily="18" charset="-127"/>
                <a:ea typeface="HY견고딕" pitchFamily="18" charset="-127"/>
                <a:cs typeface="+mn-cs"/>
              </a:rPr>
              <a:t>종     교     신사참배</a:t>
            </a:r>
            <a:r>
              <a:rPr kumimoji="0" lang="en-US" altLang="ko-KR" sz="1800" kern="1200" dirty="0" smtClean="0">
                <a:solidFill>
                  <a:schemeClr val="tx1"/>
                </a:solidFill>
                <a:latin typeface="HY견고딕" pitchFamily="18" charset="-127"/>
                <a:ea typeface="HY견고딕" pitchFamily="18" charset="-127"/>
                <a:cs typeface="+mn-cs"/>
              </a:rPr>
              <a:t>-</a:t>
            </a:r>
            <a:r>
              <a:rPr kumimoji="0" lang="ko-KR" altLang="en-US" sz="1800" kern="1200" dirty="0" err="1" smtClean="0">
                <a:solidFill>
                  <a:schemeClr val="tx1"/>
                </a:solidFill>
                <a:latin typeface="HY견고딕" pitchFamily="18" charset="-127"/>
                <a:ea typeface="HY견고딕" pitchFamily="18" charset="-127"/>
                <a:cs typeface="+mn-cs"/>
              </a:rPr>
              <a:t>사탄편</a:t>
            </a:r>
            <a:r>
              <a:rPr kumimoji="0" lang="ko-KR" altLang="en-US" sz="1800" kern="1200" dirty="0" smtClean="0">
                <a:solidFill>
                  <a:schemeClr val="tx1"/>
                </a:solidFill>
                <a:latin typeface="HY견고딕" pitchFamily="18" charset="-127"/>
                <a:ea typeface="HY견고딕" pitchFamily="18" charset="-127"/>
                <a:cs typeface="+mn-cs"/>
              </a:rPr>
              <a:t>    </a:t>
            </a:r>
            <a:r>
              <a:rPr kumimoji="0" lang="ko-KR" altLang="en-US" sz="1800" kern="1200" dirty="0" err="1" smtClean="0">
                <a:solidFill>
                  <a:schemeClr val="tx1"/>
                </a:solidFill>
                <a:latin typeface="HY견고딕" pitchFamily="18" charset="-127"/>
                <a:ea typeface="HY견고딕" pitchFamily="18" charset="-127"/>
                <a:cs typeface="+mn-cs"/>
              </a:rPr>
              <a:t>비신사</a:t>
            </a:r>
            <a:r>
              <a:rPr kumimoji="0" lang="en-US" altLang="ko-KR" sz="1800" kern="1200" dirty="0" smtClean="0">
                <a:solidFill>
                  <a:schemeClr val="tx1"/>
                </a:solidFill>
                <a:latin typeface="HY견고딕" pitchFamily="18" charset="-127"/>
                <a:ea typeface="HY견고딕" pitchFamily="18" charset="-127"/>
                <a:cs typeface="+mn-cs"/>
              </a:rPr>
              <a:t>-</a:t>
            </a:r>
            <a:r>
              <a:rPr kumimoji="0" lang="ko-KR" altLang="en-US" sz="1800" kern="1200" dirty="0" err="1" smtClean="0">
                <a:solidFill>
                  <a:schemeClr val="tx1"/>
                </a:solidFill>
                <a:latin typeface="HY견고딕" pitchFamily="18" charset="-127"/>
                <a:ea typeface="HY견고딕" pitchFamily="18" charset="-127"/>
                <a:cs typeface="+mn-cs"/>
              </a:rPr>
              <a:t>하나님편</a:t>
            </a:r>
            <a:endParaRPr kumimoji="0" lang="en-US" altLang="ko-KR" sz="18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800" kern="1200" dirty="0" smtClean="0">
                <a:solidFill>
                  <a:schemeClr val="tx1"/>
                </a:solidFill>
                <a:latin typeface="HY견고딕" pitchFamily="18" charset="-127"/>
                <a:ea typeface="HY견고딕" pitchFamily="18" charset="-127"/>
                <a:cs typeface="+mn-cs"/>
              </a:rPr>
              <a:t> </a:t>
            </a:r>
            <a:r>
              <a:rPr kumimoji="0" lang="ko-KR" altLang="en-US" sz="1800" kern="1200" dirty="0" smtClean="0">
                <a:solidFill>
                  <a:schemeClr val="tx1"/>
                </a:solidFill>
                <a:latin typeface="HY견고딕" pitchFamily="18" charset="-127"/>
                <a:ea typeface="HY견고딕" pitchFamily="18" charset="-127"/>
                <a:cs typeface="+mn-cs"/>
              </a:rPr>
              <a:t>사    상     민주주의 공산주의 </a:t>
            </a:r>
            <a:r>
              <a:rPr kumimoji="0" lang="ko-KR" altLang="en-US" sz="1800" kern="1200" dirty="0" err="1" smtClean="0">
                <a:solidFill>
                  <a:schemeClr val="tx1"/>
                </a:solidFill>
                <a:latin typeface="HY견고딕" pitchFamily="18" charset="-127"/>
                <a:ea typeface="HY견고딕" pitchFamily="18" charset="-127"/>
                <a:cs typeface="+mn-cs"/>
              </a:rPr>
              <a:t>양대세력이</a:t>
            </a:r>
            <a:r>
              <a:rPr kumimoji="0" lang="ko-KR" altLang="en-US" sz="1800" kern="1200" dirty="0" smtClean="0">
                <a:solidFill>
                  <a:schemeClr val="tx1"/>
                </a:solidFill>
                <a:latin typeface="HY견고딕" pitchFamily="18" charset="-127"/>
                <a:ea typeface="HY견고딕" pitchFamily="18" charset="-127"/>
                <a:cs typeface="+mn-cs"/>
              </a:rPr>
              <a:t> 공존</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30</a:t>
            </a:fld>
            <a:endParaRPr lang="ko-KR"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algn="l"/>
            <a:r>
              <a:rPr kumimoji="0" lang="en-US" altLang="ko-KR" sz="1200" dirty="0" smtClean="0">
                <a:solidFill>
                  <a:srgbClr val="002060"/>
                </a:solidFill>
                <a:latin typeface="HY헤드라인M" pitchFamily="18" charset="-127"/>
                <a:ea typeface="HY헤드라인M" pitchFamily="18" charset="-127"/>
              </a:rPr>
              <a:t>         </a:t>
            </a:r>
            <a:r>
              <a:rPr lang="en-US" altLang="ko-KR" sz="1200" b="0" dirty="0" smtClean="0">
                <a:latin typeface="HY헤드라인M" pitchFamily="18" charset="-127"/>
                <a:ea typeface="HY헤드라인M" pitchFamily="18" charset="-127"/>
              </a:rPr>
              <a:t>2. </a:t>
            </a:r>
            <a:r>
              <a:rPr lang="ko-KR" altLang="en-US" sz="1200" b="0" dirty="0" err="1" smtClean="0">
                <a:latin typeface="HY견고딕" pitchFamily="18" charset="-127"/>
                <a:ea typeface="HY견고딕" pitchFamily="18" charset="-127"/>
              </a:rPr>
              <a:t>와세대대학</a:t>
            </a:r>
            <a:r>
              <a:rPr lang="ko-KR" altLang="en-US" sz="1200" b="0" dirty="0" smtClean="0">
                <a:latin typeface="HY견고딕" pitchFamily="18" charset="-127"/>
                <a:ea typeface="HY견고딕" pitchFamily="18" charset="-127"/>
              </a:rPr>
              <a:t> 부속 </a:t>
            </a:r>
            <a:r>
              <a:rPr lang="ko-KR" altLang="en-US" sz="1200" b="0" dirty="0" err="1" smtClean="0">
                <a:latin typeface="HY견고딕" pitchFamily="18" charset="-127"/>
                <a:ea typeface="HY견고딕" pitchFamily="18" charset="-127"/>
              </a:rPr>
              <a:t>와세다고등공학교</a:t>
            </a:r>
            <a:endParaRPr lang="en-US" altLang="ko-KR" sz="1200" b="0" dirty="0" smtClean="0">
              <a:latin typeface="HY견고딕" pitchFamily="18" charset="-127"/>
              <a:ea typeface="HY견고딕" pitchFamily="18" charset="-127"/>
            </a:endParaRPr>
          </a:p>
          <a:p>
            <a:pPr algn="l"/>
            <a:r>
              <a:rPr lang="en-US" altLang="ko-KR" sz="1200" b="0" dirty="0" smtClean="0">
                <a:latin typeface="HY견고딕" pitchFamily="18" charset="-127"/>
                <a:ea typeface="HY견고딕" pitchFamily="18" charset="-127"/>
              </a:rPr>
              <a:t>             </a:t>
            </a:r>
            <a:r>
              <a:rPr lang="ko-KR" altLang="en-US" sz="1200" b="0" dirty="0" err="1" smtClean="0">
                <a:latin typeface="HY견고딕" pitchFamily="18" charset="-127"/>
                <a:ea typeface="HY견고딕" pitchFamily="18" charset="-127"/>
              </a:rPr>
              <a:t>早稻田高等工學校</a:t>
            </a:r>
            <a:r>
              <a:rPr lang="en-US" altLang="ko-KR" sz="1200" b="0" dirty="0" smtClean="0">
                <a:latin typeface="HY견고딕" pitchFamily="18" charset="-127"/>
                <a:ea typeface="HY견고딕" pitchFamily="18" charset="-127"/>
              </a:rPr>
              <a:t> </a:t>
            </a:r>
            <a:r>
              <a:rPr lang="ko-KR" altLang="en-US" sz="1200" b="0" dirty="0" smtClean="0">
                <a:latin typeface="HY헤드라인M" pitchFamily="18" charset="-127"/>
                <a:ea typeface="HY헤드라인M" pitchFamily="18" charset="-127"/>
              </a:rPr>
              <a:t>전기공학부</a:t>
            </a:r>
            <a:r>
              <a:rPr lang="en-US" altLang="ko-KR" sz="1050" b="0" dirty="0" smtClean="0">
                <a:latin typeface="HY견고딕" pitchFamily="18" charset="-127"/>
                <a:ea typeface="HY견고딕" pitchFamily="18" charset="-127"/>
              </a:rPr>
              <a:t>(1928.4</a:t>
            </a:r>
            <a:r>
              <a:rPr lang="ko-KR" altLang="en-US" sz="1050" b="0" dirty="0" smtClean="0">
                <a:latin typeface="HY견고딕" pitchFamily="18" charset="-127"/>
                <a:ea typeface="HY견고딕" pitchFamily="18" charset="-127"/>
              </a:rPr>
              <a:t>월 개교</a:t>
            </a:r>
            <a:endParaRPr lang="en-US" altLang="ko-KR" sz="1050" b="0" dirty="0" smtClean="0">
              <a:latin typeface="HY견고딕" pitchFamily="18" charset="-127"/>
              <a:ea typeface="HY견고딕" pitchFamily="18" charset="-127"/>
            </a:endParaRPr>
          </a:p>
          <a:p>
            <a:pPr eaLnBrk="1" hangingPunct="1">
              <a:lnSpc>
                <a:spcPct val="80000"/>
              </a:lnSpc>
              <a:buFont typeface="Wingdings" pitchFamily="2" charset="2"/>
              <a:buNone/>
            </a:pPr>
            <a:r>
              <a:rPr lang="ko-KR" altLang="en-US" sz="1200" dirty="0" smtClean="0">
                <a:latin typeface="HY헤드라인M" pitchFamily="18" charset="-127"/>
                <a:ea typeface="HY헤드라인M" pitchFamily="18" charset="-127"/>
              </a:rPr>
              <a:t>         </a:t>
            </a:r>
            <a:endParaRPr lang="en-US" altLang="ko-KR" sz="1200" dirty="0" smtClean="0">
              <a:latin typeface="HY헤드라인M" pitchFamily="18" charset="-127"/>
              <a:ea typeface="HY헤드라인M" pitchFamily="18" charset="-127"/>
            </a:endParaRPr>
          </a:p>
          <a:p>
            <a:pPr eaLnBrk="1" hangingPunct="1">
              <a:lnSpc>
                <a:spcPct val="80000"/>
              </a:lnSpc>
              <a:buFont typeface="Wingdings" pitchFamily="2" charset="2"/>
              <a:buNone/>
            </a:pPr>
            <a:r>
              <a:rPr lang="en-US" altLang="ko-KR" sz="1200" dirty="0" smtClean="0">
                <a:latin typeface="HY헤드라인M" pitchFamily="18" charset="-127"/>
                <a:ea typeface="HY헤드라인M" pitchFamily="18" charset="-127"/>
              </a:rPr>
              <a:t>             * </a:t>
            </a:r>
            <a:r>
              <a:rPr lang="ko-KR" altLang="en-US" sz="1200" dirty="0" smtClean="0">
                <a:latin typeface="HY헤드라인M" pitchFamily="18" charset="-127"/>
                <a:ea typeface="HY헤드라인M" pitchFamily="18" charset="-127"/>
              </a:rPr>
              <a:t>전교생</a:t>
            </a:r>
            <a:r>
              <a:rPr lang="en-US" altLang="ko-KR" sz="1200" dirty="0" smtClean="0">
                <a:latin typeface="HY헤드라인M" pitchFamily="18" charset="-127"/>
                <a:ea typeface="HY헤드라인M" pitchFamily="18" charset="-127"/>
              </a:rPr>
              <a:t>: 1,320</a:t>
            </a:r>
            <a:r>
              <a:rPr lang="ko-KR" altLang="en-US" sz="1200" dirty="0" smtClean="0">
                <a:latin typeface="HY헤드라인M" pitchFamily="18" charset="-127"/>
                <a:ea typeface="HY헤드라인M" pitchFamily="18" charset="-127"/>
              </a:rPr>
              <a:t>명</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졸업동기생</a:t>
            </a:r>
            <a:r>
              <a:rPr lang="en-US" altLang="ko-KR" sz="1200" dirty="0" smtClean="0">
                <a:latin typeface="HY헤드라인M" pitchFamily="18" charset="-127"/>
                <a:ea typeface="HY헤드라인M" pitchFamily="18" charset="-127"/>
              </a:rPr>
              <a:t>:580</a:t>
            </a:r>
            <a:r>
              <a:rPr lang="ko-KR" altLang="en-US" sz="1200" dirty="0" smtClean="0">
                <a:latin typeface="HY헤드라인M" pitchFamily="18" charset="-127"/>
                <a:ea typeface="HY헤드라인M" pitchFamily="18" charset="-127"/>
              </a:rPr>
              <a:t>명</a:t>
            </a:r>
            <a:endParaRPr lang="en-US" altLang="ko-KR" sz="1200" dirty="0" smtClean="0">
              <a:latin typeface="HY헤드라인M" pitchFamily="18" charset="-127"/>
              <a:ea typeface="HY헤드라인M" pitchFamily="18" charset="-127"/>
            </a:endParaRPr>
          </a:p>
          <a:p>
            <a:pPr eaLnBrk="1" hangingPunct="1">
              <a:lnSpc>
                <a:spcPct val="80000"/>
              </a:lnSpc>
              <a:buFont typeface="Arial" pitchFamily="34" charset="0"/>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전기공학과</a:t>
            </a:r>
            <a:r>
              <a:rPr lang="en-US" altLang="ko-KR" sz="1200" dirty="0" smtClean="0">
                <a:latin typeface="HY헤드라인M" pitchFamily="18" charset="-127"/>
                <a:ea typeface="HY헤드라인M" pitchFamily="18" charset="-127"/>
              </a:rPr>
              <a:t>:125</a:t>
            </a:r>
            <a:r>
              <a:rPr lang="ko-KR" altLang="en-US" sz="1200" dirty="0" smtClean="0">
                <a:latin typeface="HY헤드라인M" pitchFamily="18" charset="-127"/>
                <a:ea typeface="HY헤드라인M" pitchFamily="18" charset="-127"/>
              </a:rPr>
              <a:t>명 </a:t>
            </a:r>
            <a:endParaRPr lang="en-US" altLang="ko-KR" sz="1200" dirty="0" smtClean="0">
              <a:latin typeface="HY헤드라인M" pitchFamily="18" charset="-127"/>
              <a:ea typeface="HY헤드라인M" pitchFamily="18" charset="-127"/>
            </a:endParaRPr>
          </a:p>
          <a:p>
            <a:pPr eaLnBrk="1" hangingPunct="1">
              <a:lnSpc>
                <a:spcPct val="80000"/>
              </a:lnSpc>
              <a:buFont typeface="Arial" pitchFamily="34" charset="0"/>
              <a:buNone/>
            </a:pPr>
            <a:r>
              <a:rPr lang="en-US" altLang="ko-KR" sz="1200" dirty="0" smtClean="0">
                <a:latin typeface="HY헤드라인M" pitchFamily="18" charset="-127"/>
                <a:ea typeface="HY헤드라인M" pitchFamily="18" charset="-127"/>
              </a:rPr>
              <a:t>             * </a:t>
            </a:r>
            <a:r>
              <a:rPr lang="ko-KR" altLang="en-US" sz="1200" dirty="0" smtClean="0">
                <a:latin typeface="HY헤드라인M" pitchFamily="18" charset="-127"/>
                <a:ea typeface="HY헤드라인M" pitchFamily="18" charset="-127"/>
              </a:rPr>
              <a:t>전기공학 전공 이유</a:t>
            </a:r>
            <a:endParaRPr lang="en-US" altLang="ko-KR" sz="1200" dirty="0" smtClean="0">
              <a:latin typeface="HY헤드라인M" pitchFamily="18" charset="-127"/>
              <a:ea typeface="HY헤드라인M" pitchFamily="18" charset="-127"/>
            </a:endParaRPr>
          </a:p>
          <a:p>
            <a:pPr eaLnBrk="1" hangingPunct="1">
              <a:lnSpc>
                <a:spcPct val="80000"/>
              </a:lnSpc>
              <a:buFontTx/>
              <a:buNone/>
            </a:pPr>
            <a:r>
              <a:rPr lang="en-US" altLang="ko-KR" dirty="0" smtClean="0">
                <a:solidFill>
                  <a:srgbClr val="CC3300"/>
                </a:solidFill>
                <a:latin typeface="궁서체" pitchFamily="17" charset="-127"/>
                <a:ea typeface="궁서체" pitchFamily="17" charset="-127"/>
              </a:rPr>
              <a:t>               </a:t>
            </a:r>
            <a:r>
              <a:rPr lang="en-US" altLang="ko-KR" dirty="0" smtClean="0">
                <a:solidFill>
                  <a:srgbClr val="CC3300"/>
                </a:solidFill>
                <a:latin typeface="궁서체" pitchFamily="17" charset="-127"/>
                <a:ea typeface="MD솔체" pitchFamily="18" charset="-127"/>
              </a:rPr>
              <a:t>“</a:t>
            </a:r>
            <a:r>
              <a:rPr lang="ko-KR" altLang="en-US" sz="1400" b="1" dirty="0" smtClean="0">
                <a:solidFill>
                  <a:srgbClr val="CC3300"/>
                </a:solidFill>
                <a:latin typeface="MD솔체" pitchFamily="18" charset="-127"/>
                <a:ea typeface="MD솔체" pitchFamily="18" charset="-127"/>
              </a:rPr>
              <a:t>앞으로의</a:t>
            </a:r>
            <a:r>
              <a:rPr lang="ko-KR" altLang="en-US" dirty="0" smtClean="0">
                <a:solidFill>
                  <a:srgbClr val="CC3300"/>
                </a:solidFill>
                <a:latin typeface="MD솔체" pitchFamily="18" charset="-127"/>
                <a:ea typeface="MD솔체" pitchFamily="18" charset="-127"/>
              </a:rPr>
              <a:t> </a:t>
            </a:r>
            <a:r>
              <a:rPr lang="ko-KR" altLang="en-US" sz="1400" b="1" dirty="0" smtClean="0">
                <a:solidFill>
                  <a:srgbClr val="CC3300"/>
                </a:solidFill>
                <a:latin typeface="MD솔체" pitchFamily="18" charset="-127"/>
                <a:ea typeface="MD솔체" pitchFamily="18" charset="-127"/>
              </a:rPr>
              <a:t>종교가 과학문명에 있어 </a:t>
            </a:r>
            <a:endParaRPr lang="en-US" altLang="ko-KR" sz="1400" b="1" dirty="0" smtClean="0">
              <a:solidFill>
                <a:srgbClr val="CC3300"/>
              </a:solidFill>
              <a:latin typeface="MD솔체" pitchFamily="18" charset="-127"/>
              <a:ea typeface="MD솔체" pitchFamily="18" charset="-127"/>
            </a:endParaRPr>
          </a:p>
          <a:p>
            <a:pPr eaLnBrk="1" hangingPunct="1">
              <a:lnSpc>
                <a:spcPct val="80000"/>
              </a:lnSpc>
              <a:buFontTx/>
              <a:buNone/>
            </a:pPr>
            <a:r>
              <a:rPr lang="en-US" altLang="ko-KR" sz="1400" b="1" dirty="0" smtClean="0">
                <a:solidFill>
                  <a:srgbClr val="CC3300"/>
                </a:solidFill>
                <a:latin typeface="MD솔체" pitchFamily="18" charset="-127"/>
                <a:ea typeface="MD솔체" pitchFamily="18" charset="-127"/>
              </a:rPr>
              <a:t>                 </a:t>
            </a:r>
            <a:r>
              <a:rPr lang="ko-KR" altLang="en-US" sz="1400" b="1" dirty="0" smtClean="0">
                <a:solidFill>
                  <a:srgbClr val="CC3300"/>
                </a:solidFill>
                <a:latin typeface="MD솔체" pitchFamily="18" charset="-127"/>
                <a:ea typeface="MD솔체" pitchFamily="18" charset="-127"/>
              </a:rPr>
              <a:t>하나님의 무형세계를 증명해 </a:t>
            </a:r>
            <a:r>
              <a:rPr lang="ko-KR" altLang="en-US" sz="1400" b="1" dirty="0" err="1" smtClean="0">
                <a:solidFill>
                  <a:srgbClr val="CC3300"/>
                </a:solidFill>
                <a:latin typeface="MD솔체" pitchFamily="18" charset="-127"/>
                <a:ea typeface="MD솔체" pitchFamily="18" charset="-127"/>
              </a:rPr>
              <a:t>내야한다</a:t>
            </a:r>
            <a:r>
              <a:rPr lang="en-US" altLang="ko-KR" sz="1400" b="1" dirty="0" smtClean="0">
                <a:solidFill>
                  <a:srgbClr val="CC3300"/>
                </a:solidFill>
                <a:latin typeface="MD솔체" pitchFamily="18" charset="-127"/>
                <a:ea typeface="MD솔체" pitchFamily="18" charset="-127"/>
              </a:rPr>
              <a:t>.</a:t>
            </a:r>
            <a:r>
              <a:rPr lang="en-US" altLang="ko-KR" sz="1400" b="1" dirty="0" smtClean="0">
                <a:solidFill>
                  <a:srgbClr val="CC3300"/>
                </a:solidFill>
                <a:latin typeface="굴림체" pitchFamily="49" charset="-127"/>
                <a:ea typeface="MD솔체" pitchFamily="18" charset="-127"/>
              </a:rPr>
              <a:t>”</a:t>
            </a:r>
            <a:r>
              <a:rPr lang="en-US" altLang="ko-KR" sz="1400" b="1" dirty="0" smtClean="0">
                <a:latin typeface="MD솔체" pitchFamily="18" charset="-127"/>
                <a:ea typeface="MD솔체" pitchFamily="18" charset="-127"/>
              </a:rPr>
              <a:t> </a:t>
            </a:r>
          </a:p>
          <a:p>
            <a:pPr algn="l"/>
            <a:endParaRPr kumimoji="0" lang="en-US" altLang="ko-KR" sz="1200" dirty="0" smtClean="0">
              <a:solidFill>
                <a:srgbClr val="002060"/>
              </a:solidFill>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31</a:t>
            </a:fld>
            <a:endParaRPr lang="ko-KR"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lang="en-US" altLang="ko-KR" sz="1200" b="1" dirty="0" smtClean="0">
                <a:latin typeface="HY헤드라인M" pitchFamily="18" charset="-127"/>
                <a:ea typeface="HY헤드라인M" pitchFamily="18" charset="-127"/>
              </a:rPr>
              <a:t>2. </a:t>
            </a:r>
            <a:r>
              <a:rPr lang="ko-KR" altLang="en-US" sz="1200" dirty="0" err="1" smtClean="0">
                <a:latin typeface="HY견고딕" pitchFamily="18" charset="-127"/>
                <a:ea typeface="HY견고딕" pitchFamily="18" charset="-127"/>
              </a:rPr>
              <a:t>와세대대학</a:t>
            </a:r>
            <a:r>
              <a:rPr lang="ko-KR" altLang="en-US" sz="1200" dirty="0" smtClean="0">
                <a:latin typeface="HY견고딕" pitchFamily="18" charset="-127"/>
                <a:ea typeface="HY견고딕" pitchFamily="18" charset="-127"/>
              </a:rPr>
              <a:t> 부속 </a:t>
            </a:r>
            <a:r>
              <a:rPr lang="ko-KR" altLang="en-US" sz="1200" dirty="0" err="1" smtClean="0">
                <a:latin typeface="HY견고딕" pitchFamily="18" charset="-127"/>
                <a:ea typeface="HY견고딕" pitchFamily="18" charset="-127"/>
              </a:rPr>
              <a:t>와세다고등공학교</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   </a:t>
            </a:r>
            <a:endParaRPr lang="ko-KR" altLang="en-US" sz="1200" b="1" dirty="0" smtClean="0">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32</a:t>
            </a:fld>
            <a:endParaRPr lang="ko-KR"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sz="1200" b="1" dirty="0" smtClean="0">
                <a:latin typeface="HY헤드라인M" pitchFamily="18" charset="-127"/>
                <a:ea typeface="HY헤드라인M" pitchFamily="18" charset="-127"/>
              </a:rPr>
              <a:t>2. </a:t>
            </a:r>
            <a:r>
              <a:rPr lang="ko-KR" altLang="en-US" sz="1200" dirty="0" err="1" smtClean="0">
                <a:latin typeface="HY견고딕" pitchFamily="18" charset="-127"/>
                <a:ea typeface="HY견고딕" pitchFamily="18" charset="-127"/>
              </a:rPr>
              <a:t>와세대대학</a:t>
            </a:r>
            <a:r>
              <a:rPr lang="ko-KR" altLang="en-US" sz="1200" dirty="0" smtClean="0">
                <a:latin typeface="HY견고딕" pitchFamily="18" charset="-127"/>
                <a:ea typeface="HY견고딕" pitchFamily="18" charset="-127"/>
              </a:rPr>
              <a:t> 부속 </a:t>
            </a:r>
            <a:r>
              <a:rPr lang="ko-KR" altLang="en-US" sz="1200" dirty="0" err="1" smtClean="0">
                <a:latin typeface="HY견고딕" pitchFamily="18" charset="-127"/>
                <a:ea typeface="HY견고딕" pitchFamily="18" charset="-127"/>
              </a:rPr>
              <a:t>와세다고등공학교</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   </a:t>
            </a:r>
            <a:endParaRPr lang="ko-KR" altLang="en-US" sz="1200" b="1" dirty="0" smtClean="0">
              <a:latin typeface="HY헤드라인M" pitchFamily="18" charset="-127"/>
              <a:ea typeface="HY헤드라인M" pitchFamily="18" charset="-127"/>
            </a:endParaRPr>
          </a:p>
          <a:p>
            <a:r>
              <a:rPr lang="en-US" altLang="ko-KR" dirty="0" smtClean="0"/>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33</a:t>
            </a:fld>
            <a:endParaRPr lang="ko-KR"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C1723A-8C9F-4EF6-87F5-2CF0523D4934}" type="slidenum">
              <a:rPr lang="en-US" altLang="ko-KR" smtClean="0">
                <a:latin typeface="굴림" pitchFamily="50" charset="-127"/>
                <a:ea typeface="굴림" pitchFamily="50" charset="-127"/>
              </a:rPr>
              <a:pPr/>
              <a:t>34</a:t>
            </a:fld>
            <a:endParaRPr lang="en-US" altLang="ko-KR" dirty="0" smtClean="0">
              <a:latin typeface="굴림" pitchFamily="50" charset="-127"/>
              <a:ea typeface="굴림" pitchFamily="50" charset="-127"/>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sz="1200" b="1" dirty="0" smtClean="0">
                <a:latin typeface="HY헤드라인M" pitchFamily="18" charset="-127"/>
                <a:ea typeface="HY헤드라인M" pitchFamily="18" charset="-127"/>
              </a:rPr>
              <a:t>3. </a:t>
            </a:r>
            <a:r>
              <a:rPr lang="ko-KR" altLang="en-US" sz="1200" b="1" dirty="0" smtClean="0">
                <a:latin typeface="HY헤드라인M" pitchFamily="18" charset="-127"/>
                <a:ea typeface="HY헤드라인M" pitchFamily="18" charset="-127"/>
              </a:rPr>
              <a:t>항일지하학생운동</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   </a:t>
            </a:r>
          </a:p>
          <a:p>
            <a:pPr eaLnBrk="1" hangingPunct="1">
              <a:lnSpc>
                <a:spcPct val="150000"/>
              </a:lnSpc>
              <a:buFont typeface="Wingdings" pitchFamily="2" charset="2"/>
              <a:buNone/>
              <a:defRPr/>
            </a:pPr>
            <a:r>
              <a:rPr lang="ko-KR" altLang="en-US"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한국인 </a:t>
            </a:r>
            <a:r>
              <a:rPr lang="ko-KR" altLang="en-US" sz="1200" b="1" dirty="0" err="1" smtClean="0">
                <a:effectLst>
                  <a:outerShdw blurRad="38100" dist="38100" dir="2700000" algn="tl">
                    <a:srgbClr val="000000">
                      <a:alpha val="43137"/>
                    </a:srgbClr>
                  </a:outerShdw>
                </a:effectLst>
                <a:latin typeface="HY헤드라인M" pitchFamily="18" charset="-127"/>
                <a:ea typeface="HY헤드라인M" pitchFamily="18" charset="-127"/>
              </a:rPr>
              <a:t>유학생회</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 지하활동</a:t>
            </a:r>
            <a:r>
              <a:rPr lang="en-US" altLang="ko-KR" sz="1200" b="1"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err="1" smtClean="0">
                <a:effectLst>
                  <a:outerShdw blurRad="38100" dist="38100" dir="2700000" algn="tl">
                    <a:srgbClr val="000000">
                      <a:alpha val="43137"/>
                    </a:srgbClr>
                  </a:outerShdw>
                </a:effectLst>
                <a:latin typeface="HY헤드라인M" pitchFamily="18" charset="-127"/>
                <a:ea typeface="HY헤드라인M" pitchFamily="18" charset="-127"/>
              </a:rPr>
              <a:t>엽전회</a:t>
            </a:r>
            <a:r>
              <a:rPr lang="en-US" altLang="ko-KR" sz="1200" b="1"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 </a:t>
            </a:r>
          </a:p>
          <a:p>
            <a:pPr eaLnBrk="1" hangingPunct="1">
              <a:lnSpc>
                <a:spcPct val="150000"/>
              </a:lnSpc>
              <a:buFont typeface="Wingdings" pitchFamily="2" charset="2"/>
              <a:buNone/>
              <a:defRPr/>
            </a:pPr>
            <a:r>
              <a:rPr lang="ko-KR" altLang="en-US"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장래 대비한 조사활동</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하나님의 게릴라</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 </a:t>
            </a:r>
          </a:p>
          <a:p>
            <a:pPr eaLnBrk="1" hangingPunct="1">
              <a:lnSpc>
                <a:spcPct val="150000"/>
              </a:lnSpc>
              <a:buFont typeface="Wingdings" pitchFamily="2" charset="2"/>
              <a:buNone/>
              <a:defRPr/>
            </a:pPr>
            <a:r>
              <a:rPr lang="ko-KR" altLang="en-US" sz="1200"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dirty="0" err="1" smtClean="0">
                <a:effectLst>
                  <a:outerShdw blurRad="38100" dist="38100" dir="2700000" algn="tl">
                    <a:srgbClr val="000000">
                      <a:alpha val="43137"/>
                    </a:srgbClr>
                  </a:outerShdw>
                </a:effectLst>
                <a:latin typeface="HY헤드라인M" pitchFamily="18" charset="-127"/>
                <a:ea typeface="HY헤드라인M" pitchFamily="18" charset="-127"/>
              </a:rPr>
              <a:t>바라바와</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 예수 </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 </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김구와 </a:t>
            </a:r>
            <a:r>
              <a:rPr lang="ko-KR" altLang="en-US" sz="1200" dirty="0" err="1" smtClean="0">
                <a:effectLst>
                  <a:outerShdw blurRad="38100" dist="38100" dir="2700000" algn="tl">
                    <a:srgbClr val="000000">
                      <a:alpha val="43137"/>
                    </a:srgbClr>
                  </a:outerShdw>
                </a:effectLst>
                <a:latin typeface="HY헤드라인M" pitchFamily="18" charset="-127"/>
                <a:ea typeface="HY헤드라인M" pitchFamily="18" charset="-127"/>
              </a:rPr>
              <a:t>참아버님</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 </a:t>
            </a:r>
          </a:p>
          <a:p>
            <a:pPr eaLnBrk="1" hangingPunct="1">
              <a:lnSpc>
                <a:spcPct val="150000"/>
              </a:lnSpc>
              <a:buFont typeface="Wingdings" pitchFamily="2" charset="2"/>
              <a:buNone/>
              <a:defRPr/>
            </a:pPr>
            <a:r>
              <a:rPr lang="ko-KR" altLang="en-US" sz="1200"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dirty="0" err="1" smtClean="0">
                <a:effectLst>
                  <a:outerShdw blurRad="38100" dist="38100" dir="2700000" algn="tl">
                    <a:srgbClr val="000000">
                      <a:alpha val="43137"/>
                    </a:srgbClr>
                  </a:outerShdw>
                </a:effectLst>
                <a:latin typeface="HY헤드라인M" pitchFamily="18" charset="-127"/>
                <a:ea typeface="HY헤드라인M" pitchFamily="18" charset="-127"/>
              </a:rPr>
              <a:t>해방후</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 민족주체세력</a:t>
            </a:r>
            <a:r>
              <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비 </a:t>
            </a:r>
            <a:r>
              <a:rPr lang="ko-KR" altLang="en-US" sz="1200" dirty="0" err="1" smtClean="0">
                <a:effectLst>
                  <a:outerShdw blurRad="38100" dist="38100" dir="2700000" algn="tl">
                    <a:srgbClr val="000000">
                      <a:alpha val="43137"/>
                    </a:srgbClr>
                  </a:outerShdw>
                </a:effectLst>
                <a:latin typeface="HY헤드라인M" pitchFamily="18" charset="-127"/>
                <a:ea typeface="HY헤드라인M" pitchFamily="18" charset="-127"/>
              </a:rPr>
              <a:t>신사참배파</a:t>
            </a:r>
            <a:r>
              <a:rPr lang="ko-KR" altLang="en-US" sz="1200" dirty="0" smtClean="0">
                <a:effectLst>
                  <a:outerShdw blurRad="38100" dist="38100" dir="2700000" algn="tl">
                    <a:srgbClr val="000000">
                      <a:alpha val="43137"/>
                    </a:srgbClr>
                  </a:outerShdw>
                </a:effectLst>
                <a:latin typeface="HY헤드라인M" pitchFamily="18" charset="-127"/>
                <a:ea typeface="HY헤드라인M" pitchFamily="18" charset="-127"/>
              </a:rPr>
              <a:t> 기반 </a:t>
            </a:r>
            <a:endParaRPr lang="en-US" altLang="ko-KR" sz="1200" dirty="0" smtClean="0">
              <a:effectLst>
                <a:outerShdw blurRad="38100" dist="38100" dir="2700000" algn="tl">
                  <a:srgbClr val="000000">
                    <a:alpha val="43137"/>
                  </a:srgbClr>
                </a:outerShdw>
              </a:effectLst>
              <a:latin typeface="HY헤드라인M" pitchFamily="18" charset="-127"/>
              <a:ea typeface="HY헤드라인M" pitchFamily="18" charset="-127"/>
            </a:endParaRPr>
          </a:p>
          <a:p>
            <a:pPr eaLnBrk="1" hangingPunct="1">
              <a:lnSpc>
                <a:spcPct val="150000"/>
              </a:lnSpc>
              <a:buFont typeface="Wingdings" pitchFamily="2" charset="2"/>
              <a:buNone/>
              <a:defRPr/>
            </a:pPr>
            <a:r>
              <a:rPr lang="ko-KR" altLang="en-US"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상해연락</a:t>
            </a:r>
            <a:r>
              <a:rPr lang="en-US" altLang="ko-KR" sz="1200" b="1"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김구와 연결</a:t>
            </a:r>
            <a:r>
              <a:rPr lang="en-US" altLang="ko-KR" sz="1200" b="1" dirty="0" smtClean="0">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전단 배포</a:t>
            </a:r>
            <a:endParaRPr lang="en-US" altLang="ko-KR" sz="1200" b="1" dirty="0" smtClean="0">
              <a:effectLst>
                <a:outerShdw blurRad="38100" dist="38100" dir="2700000" algn="tl">
                  <a:srgbClr val="000000">
                    <a:alpha val="43137"/>
                  </a:srgbClr>
                </a:outerShdw>
              </a:effectLst>
              <a:latin typeface="HY헤드라인M" pitchFamily="18" charset="-127"/>
              <a:ea typeface="HY헤드라인M" pitchFamily="18" charset="-127"/>
            </a:endParaRPr>
          </a:p>
          <a:p>
            <a:pPr eaLnBrk="1" hangingPunct="1">
              <a:lnSpc>
                <a:spcPct val="150000"/>
              </a:lnSpc>
              <a:buFont typeface="Wingdings" pitchFamily="2" charset="2"/>
              <a:buNone/>
              <a:defRPr/>
            </a:pPr>
            <a:r>
              <a:rPr lang="ko-KR" altLang="en-US"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200" b="1" baseline="0" dirty="0" smtClean="0">
                <a:solidFill>
                  <a:srgbClr val="FF99CC"/>
                </a:solidFill>
                <a:effectLst>
                  <a:outerShdw blurRad="38100" dist="38100" dir="2700000" algn="tl">
                    <a:srgbClr val="000000">
                      <a:alpha val="43137"/>
                    </a:srgbClr>
                  </a:outerShdw>
                </a:effectLst>
                <a:latin typeface="HY헤드라인M" pitchFamily="18" charset="-127"/>
                <a:ea typeface="HY헤드라인M" pitchFamily="18" charset="-127"/>
              </a:rPr>
              <a:t>*</a:t>
            </a:r>
            <a:r>
              <a:rPr lang="ko-KR" altLang="en-US" sz="1200" b="1" dirty="0" smtClean="0">
                <a:effectLst>
                  <a:outerShdw blurRad="38100" dist="38100" dir="2700000" algn="tl">
                    <a:srgbClr val="000000">
                      <a:alpha val="43137"/>
                    </a:srgbClr>
                  </a:outerShdw>
                </a:effectLst>
                <a:latin typeface="HY헤드라인M" pitchFamily="18" charset="-127"/>
                <a:ea typeface="HY헤드라인M" pitchFamily="18" charset="-127"/>
              </a:rPr>
              <a:t>요주의인물 </a:t>
            </a:r>
            <a:endParaRPr lang="ko-KR"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sz="1200" b="1" dirty="0" smtClean="0">
                <a:latin typeface="HY헤드라인M" pitchFamily="18" charset="-127"/>
                <a:ea typeface="HY헤드라인M" pitchFamily="18" charset="-127"/>
              </a:rPr>
              <a:t>3. </a:t>
            </a:r>
            <a:r>
              <a:rPr lang="ko-KR" altLang="en-US" sz="1200" b="1" dirty="0" smtClean="0">
                <a:latin typeface="HY헤드라인M" pitchFamily="18" charset="-127"/>
                <a:ea typeface="HY헤드라인M" pitchFamily="18" charset="-127"/>
              </a:rPr>
              <a:t>항일지하학생운동</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견고딕" pitchFamily="18" charset="-127"/>
                <a:ea typeface="HY견고딕" pitchFamily="18" charset="-127"/>
              </a:rPr>
              <a:t>             </a:t>
            </a:r>
            <a:r>
              <a:rPr lang="ko-KR" altLang="en-US" sz="1200" b="1" dirty="0" smtClean="0">
                <a:solidFill>
                  <a:srgbClr val="990000"/>
                </a:solidFill>
                <a:latin typeface="MD솔체" pitchFamily="18" charset="-127"/>
                <a:ea typeface="MD솔체" pitchFamily="18" charset="-127"/>
              </a:rPr>
              <a:t>국가와 세계를 위해 </a:t>
            </a:r>
            <a:r>
              <a:rPr lang="ko-KR" altLang="en-US" sz="1200" b="1" dirty="0" err="1" smtClean="0">
                <a:solidFill>
                  <a:srgbClr val="990000"/>
                </a:solidFill>
                <a:latin typeface="MD솔체" pitchFamily="18" charset="-127"/>
                <a:ea typeface="MD솔체" pitchFamily="18" charset="-127"/>
              </a:rPr>
              <a:t>죽고자하면</a:t>
            </a:r>
            <a:r>
              <a:rPr lang="ko-KR" altLang="en-US" sz="1200" b="1" dirty="0" smtClean="0">
                <a:solidFill>
                  <a:srgbClr val="990000"/>
                </a:solidFill>
                <a:latin typeface="MD솔체" pitchFamily="18" charset="-127"/>
                <a:ea typeface="MD솔체" pitchFamily="18" charset="-127"/>
              </a:rPr>
              <a:t> 그 국가와 세계는 </a:t>
            </a:r>
            <a:endParaRPr lang="en-US" altLang="ko-KR" sz="1200" b="1" dirty="0" smtClean="0">
              <a:solidFill>
                <a:srgbClr val="990000"/>
              </a:solidFill>
              <a:latin typeface="MD솔체" pitchFamily="18" charset="-127"/>
              <a:ea typeface="MD솔체"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990000"/>
                </a:solidFill>
                <a:latin typeface="MD솔체" pitchFamily="18" charset="-127"/>
                <a:ea typeface="MD솔체" pitchFamily="18" charset="-127"/>
              </a:rPr>
              <a:t>             </a:t>
            </a:r>
            <a:r>
              <a:rPr lang="ko-KR" altLang="en-US" sz="1200" b="1" dirty="0" smtClean="0">
                <a:solidFill>
                  <a:srgbClr val="990000"/>
                </a:solidFill>
                <a:latin typeface="MD솔체" pitchFamily="18" charset="-127"/>
                <a:ea typeface="MD솔체" pitchFamily="18" charset="-127"/>
              </a:rPr>
              <a:t>그 </a:t>
            </a:r>
            <a:r>
              <a:rPr lang="ko-KR" altLang="en-US" sz="1200" b="1" dirty="0" err="1" smtClean="0">
                <a:solidFill>
                  <a:srgbClr val="990000"/>
                </a:solidFill>
                <a:latin typeface="MD솔체" pitchFamily="18" charset="-127"/>
                <a:ea typeface="MD솔체" pitchFamily="18" charset="-127"/>
              </a:rPr>
              <a:t>죽검</a:t>
            </a:r>
            <a:r>
              <a:rPr lang="ko-KR" altLang="en-US" sz="1200" b="1" dirty="0" smtClean="0">
                <a:solidFill>
                  <a:srgbClr val="990000"/>
                </a:solidFill>
                <a:latin typeface="MD솔체" pitchFamily="18" charset="-127"/>
                <a:ea typeface="MD솔체" pitchFamily="18" charset="-127"/>
              </a:rPr>
              <a:t> 앞에 영원히 신세지는 것이요</a:t>
            </a:r>
            <a:r>
              <a:rPr lang="en-US" altLang="ko-KR" sz="1200" b="1" dirty="0" smtClean="0">
                <a:solidFill>
                  <a:srgbClr val="990000"/>
                </a:solidFill>
                <a:latin typeface="MD솔체" pitchFamily="18" charset="-127"/>
                <a:ea typeface="MD솔체" pitchFamily="18" charset="-127"/>
              </a:rPr>
              <a:t>, </a:t>
            </a:r>
            <a:r>
              <a:rPr lang="ko-KR" altLang="en-US" sz="1200" b="1" dirty="0" smtClean="0">
                <a:solidFill>
                  <a:srgbClr val="990000"/>
                </a:solidFill>
                <a:latin typeface="MD솔체" pitchFamily="18" charset="-127"/>
                <a:ea typeface="MD솔체" pitchFamily="18" charset="-127"/>
              </a:rPr>
              <a:t>상대를 위</a:t>
            </a:r>
            <a:endParaRPr lang="en-US" altLang="ko-KR" sz="1200" b="1" dirty="0" smtClean="0">
              <a:solidFill>
                <a:srgbClr val="990000"/>
              </a:solidFill>
              <a:latin typeface="MD솔체" pitchFamily="18" charset="-127"/>
              <a:ea typeface="MD솔체"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990000"/>
                </a:solidFill>
                <a:latin typeface="MD솔체" pitchFamily="18" charset="-127"/>
                <a:ea typeface="MD솔체" pitchFamily="18" charset="-127"/>
              </a:rPr>
              <a:t>             </a:t>
            </a:r>
            <a:r>
              <a:rPr lang="ko-KR" altLang="en-US" sz="1200" b="1" dirty="0" smtClean="0">
                <a:solidFill>
                  <a:srgbClr val="990000"/>
                </a:solidFill>
                <a:latin typeface="MD솔체" pitchFamily="18" charset="-127"/>
                <a:ea typeface="MD솔체" pitchFamily="18" charset="-127"/>
              </a:rPr>
              <a:t>해 죽고자 위해주면 그는 죽어서도 나를 위해 죽</a:t>
            </a:r>
            <a:endParaRPr lang="en-US" altLang="ko-KR" sz="1200" b="1" dirty="0" smtClean="0">
              <a:solidFill>
                <a:srgbClr val="990000"/>
              </a:solidFill>
              <a:latin typeface="MD솔체" pitchFamily="18" charset="-127"/>
              <a:ea typeface="MD솔체"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990000"/>
                </a:solidFill>
                <a:latin typeface="MD솔체" pitchFamily="18" charset="-127"/>
                <a:ea typeface="MD솔체" pitchFamily="18" charset="-127"/>
              </a:rPr>
              <a:t>            </a:t>
            </a:r>
            <a:r>
              <a:rPr lang="ko-KR" altLang="en-US" sz="1200" b="1" dirty="0" err="1" smtClean="0">
                <a:solidFill>
                  <a:srgbClr val="990000"/>
                </a:solidFill>
                <a:latin typeface="MD솔체" pitchFamily="18" charset="-127"/>
                <a:ea typeface="MD솔체" pitchFamily="18" charset="-127"/>
              </a:rPr>
              <a:t>고자하는</a:t>
            </a:r>
            <a:r>
              <a:rPr lang="ko-KR" altLang="en-US" sz="1200" b="1" dirty="0" smtClean="0">
                <a:solidFill>
                  <a:srgbClr val="990000"/>
                </a:solidFill>
                <a:latin typeface="MD솔체" pitchFamily="18" charset="-127"/>
                <a:ea typeface="MD솔체" pitchFamily="18" charset="-127"/>
              </a:rPr>
              <a:t> 것입니다</a:t>
            </a:r>
            <a:endParaRPr lang="en-US" altLang="ko-KR" sz="1200" b="1" dirty="0" smtClean="0">
              <a:solidFill>
                <a:srgbClr val="990000"/>
              </a:solidFill>
              <a:latin typeface="MD솔체" pitchFamily="18" charset="-127"/>
              <a:ea typeface="MD솔체"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dirty="0" smtClean="0">
              <a:solidFill>
                <a:srgbClr val="990000"/>
              </a:solidFill>
              <a:latin typeface="MD솔체" pitchFamily="18" charset="-127"/>
              <a:ea typeface="MD솔체" pitchFamily="18" charset="-127"/>
            </a:endParaRPr>
          </a:p>
          <a:p>
            <a:pPr>
              <a:spcBef>
                <a:spcPct val="50000"/>
              </a:spcBef>
            </a:pPr>
            <a:r>
              <a:rPr lang="en-US" altLang="ko-KR" sz="1200" b="1" dirty="0" smtClean="0">
                <a:solidFill>
                  <a:srgbClr val="990000"/>
                </a:solidFill>
                <a:latin typeface="MD솔체" pitchFamily="18" charset="-127"/>
                <a:ea typeface="MD솔체" pitchFamily="18" charset="-127"/>
              </a:rPr>
              <a:t>             </a:t>
            </a:r>
            <a:r>
              <a:rPr lang="ko-KR" altLang="en-US" sz="1200" b="1" dirty="0" smtClean="0">
                <a:solidFill>
                  <a:schemeClr val="bg1"/>
                </a:solidFill>
                <a:latin typeface="HY헤드라인M" pitchFamily="18" charset="-127"/>
                <a:ea typeface="HY헤드라인M" pitchFamily="18" charset="-127"/>
              </a:rPr>
              <a:t>만주까지 독립자금을 들고 기차 밑바닥에 매달려</a:t>
            </a:r>
            <a:endParaRPr lang="en-US" altLang="ko-KR" sz="1200" b="1" dirty="0" smtClean="0">
              <a:solidFill>
                <a:schemeClr val="bg1"/>
              </a:solidFill>
              <a:latin typeface="HY헤드라인M" pitchFamily="18" charset="-127"/>
              <a:ea typeface="HY헤드라인M" pitchFamily="18" charset="-127"/>
            </a:endParaRPr>
          </a:p>
          <a:p>
            <a:pPr>
              <a:spcBef>
                <a:spcPct val="50000"/>
              </a:spcBef>
            </a:pPr>
            <a:r>
              <a:rPr lang="en-US" altLang="ko-KR" sz="1200" b="1" dirty="0" smtClean="0">
                <a:solidFill>
                  <a:schemeClr val="bg1"/>
                </a:solidFill>
                <a:latin typeface="HY헤드라인M" pitchFamily="18" charset="-127"/>
                <a:ea typeface="HY헤드라인M" pitchFamily="18" charset="-127"/>
              </a:rPr>
              <a:t>             </a:t>
            </a:r>
            <a:r>
              <a:rPr lang="ko-KR" altLang="en-US" sz="1200" b="1" dirty="0" smtClean="0">
                <a:solidFill>
                  <a:schemeClr val="bg1"/>
                </a:solidFill>
                <a:latin typeface="HY헤드라인M" pitchFamily="18" charset="-127"/>
                <a:ea typeface="HY헤드라인M" pitchFamily="18" charset="-127"/>
              </a:rPr>
              <a:t>간 </a:t>
            </a:r>
            <a:r>
              <a:rPr lang="en-US" altLang="ko-KR" sz="1200" b="1" dirty="0" smtClean="0">
                <a:solidFill>
                  <a:schemeClr val="bg1"/>
                </a:solidFill>
                <a:latin typeface="HY헤드라인M" pitchFamily="18" charset="-127"/>
                <a:ea typeface="HY헤드라인M" pitchFamily="18" charset="-127"/>
              </a:rPr>
              <a:t>14</a:t>
            </a:r>
            <a:r>
              <a:rPr lang="ko-KR" altLang="en-US" sz="1200" b="1" dirty="0" smtClean="0">
                <a:solidFill>
                  <a:schemeClr val="bg1"/>
                </a:solidFill>
                <a:latin typeface="HY헤드라인M" pitchFamily="18" charset="-127"/>
                <a:ea typeface="HY헤드라인M" pitchFamily="18" charset="-127"/>
              </a:rPr>
              <a:t>시간 기차길</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헤드라인M" pitchFamily="18" charset="-127"/>
                <a:ea typeface="HY헤드라인M" pitchFamily="18"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중학시절부터 일본유학까지 같이한 친구</a:t>
            </a:r>
            <a:r>
              <a:rPr lang="en-US" altLang="ko-KR" sz="1200" dirty="0" smtClean="0">
                <a:latin typeface="HY헤드라인M" pitchFamily="18" charset="-127"/>
                <a:ea typeface="HY헤드라인M" pitchFamily="18" charset="-127"/>
              </a:rPr>
              <a:t>(</a:t>
            </a:r>
            <a:r>
              <a:rPr lang="ko-KR" altLang="en-US" sz="1200" dirty="0" err="1" smtClean="0">
                <a:latin typeface="HY헤드라인M" pitchFamily="18" charset="-127"/>
                <a:ea typeface="HY헤드라인M" pitchFamily="18" charset="-127"/>
              </a:rPr>
              <a:t>유구복</a:t>
            </a:r>
            <a:r>
              <a:rPr lang="en-US" altLang="ko-KR" sz="1200" dirty="0" smtClean="0">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의 죽음과 시체를 등에 엎고 한국까지 온 참아버</a:t>
            </a:r>
            <a:endParaRPr lang="en-US" altLang="ko-KR" sz="120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님</a:t>
            </a:r>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35</a:t>
            </a:fld>
            <a:endParaRPr lang="ko-KR"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sz="1200" b="1" dirty="0" smtClean="0">
                <a:latin typeface="HY헤드라인M" pitchFamily="18" charset="-127"/>
                <a:ea typeface="HY헤드라인M" pitchFamily="18" charset="-127"/>
              </a:rPr>
              <a:t>3. </a:t>
            </a:r>
            <a:r>
              <a:rPr lang="ko-KR" altLang="en-US" sz="1200" dirty="0" smtClean="0">
                <a:latin typeface="HY헤드라인M" pitchFamily="18" charset="-127"/>
                <a:ea typeface="HY헤드라인M" pitchFamily="18" charset="-127"/>
              </a:rPr>
              <a:t>항일지하학생운동</a:t>
            </a:r>
            <a:r>
              <a:rPr lang="ko-KR" altLang="en-US" sz="1200" dirty="0" smtClean="0">
                <a:latin typeface="HY견고딕" pitchFamily="18" charset="-127"/>
                <a:ea typeface="HY견고딕" pitchFamily="18" charset="-127"/>
              </a:rPr>
              <a:t> </a:t>
            </a: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HY견고딕" pitchFamily="18" charset="-127"/>
                <a:ea typeface="HY견고딕" pitchFamily="18" charset="-127"/>
              </a:rPr>
              <a:t>   </a:t>
            </a:r>
            <a:r>
              <a:rPr lang="ko-KR" altLang="en-US" b="1" dirty="0" smtClean="0">
                <a:solidFill>
                  <a:schemeClr val="bg1"/>
                </a:solidFill>
                <a:latin typeface="HY헤드라인M" pitchFamily="18" charset="-127"/>
                <a:ea typeface="HY헤드라인M" pitchFamily="18" charset="-127"/>
              </a:rPr>
              <a:t>문선생과 나와의 관계는 처음 친구요</a:t>
            </a:r>
            <a:r>
              <a:rPr lang="en-US" altLang="ko-KR" b="1" dirty="0" smtClean="0">
                <a:solidFill>
                  <a:schemeClr val="bg1"/>
                </a:solidFill>
                <a:latin typeface="HY헤드라인M" pitchFamily="18" charset="-127"/>
                <a:ea typeface="HY헤드라인M" pitchFamily="18" charset="-127"/>
              </a:rPr>
              <a:t>, </a:t>
            </a:r>
            <a:r>
              <a:rPr lang="ko-KR" altLang="en-US" b="1" dirty="0" smtClean="0">
                <a:solidFill>
                  <a:schemeClr val="bg1"/>
                </a:solidFill>
                <a:latin typeface="HY헤드라인M" pitchFamily="18" charset="-127"/>
                <a:ea typeface="HY헤드라인M" pitchFamily="18" charset="-127"/>
              </a:rPr>
              <a:t>동지로서 출발했지만 나중에 그의 말씀과 인격</a:t>
            </a:r>
            <a:r>
              <a:rPr lang="en-US" altLang="ko-KR" b="1" dirty="0" smtClean="0">
                <a:solidFill>
                  <a:schemeClr val="bg1"/>
                </a:solidFill>
                <a:latin typeface="HY헤드라인M" pitchFamily="18" charset="-127"/>
                <a:ea typeface="HY헤드라인M" pitchFamily="18" charset="-127"/>
              </a:rPr>
              <a:t>, </a:t>
            </a:r>
            <a:r>
              <a:rPr lang="ko-KR" altLang="en-US" b="1" dirty="0" smtClean="0">
                <a:solidFill>
                  <a:schemeClr val="bg1"/>
                </a:solidFill>
                <a:latin typeface="HY헤드라인M" pitchFamily="18" charset="-127"/>
                <a:ea typeface="HY헤드라인M" pitchFamily="18" charset="-127"/>
              </a:rPr>
              <a:t>그리고 천적인 사명을 알았을 때 나는 그를 친구에서 아버지로 </a:t>
            </a:r>
            <a:r>
              <a:rPr lang="ko-KR" altLang="en-US" b="1" dirty="0" err="1" smtClean="0">
                <a:solidFill>
                  <a:schemeClr val="bg1"/>
                </a:solidFill>
                <a:latin typeface="HY헤드라인M" pitchFamily="18" charset="-127"/>
                <a:ea typeface="HY헤드라인M" pitchFamily="18" charset="-127"/>
              </a:rPr>
              <a:t>모시게되었습니다</a:t>
            </a:r>
            <a:r>
              <a:rPr lang="en-US" altLang="ko-KR" b="1" dirty="0" smtClean="0">
                <a:solidFill>
                  <a:schemeClr val="bg1"/>
                </a:solidFill>
                <a:latin typeface="HY헤드라인M" pitchFamily="18" charset="-127"/>
                <a:ea typeface="HY헤드라인M" pitchFamily="18" charset="-127"/>
              </a:rPr>
              <a:t>. </a:t>
            </a:r>
            <a:r>
              <a:rPr lang="ko-KR" altLang="en-US" b="1" dirty="0" smtClean="0">
                <a:solidFill>
                  <a:schemeClr val="bg1"/>
                </a:solidFill>
                <a:latin typeface="HY헤드라인M" pitchFamily="18" charset="-127"/>
                <a:ea typeface="HY헤드라인M" pitchFamily="18" charset="-127"/>
              </a:rPr>
              <a:t>일본유학시절 </a:t>
            </a:r>
            <a:r>
              <a:rPr lang="ko-KR" altLang="en-US" b="1" dirty="0" err="1" smtClean="0">
                <a:solidFill>
                  <a:schemeClr val="bg1"/>
                </a:solidFill>
                <a:latin typeface="HY헤드라인M" pitchFamily="18" charset="-127"/>
                <a:ea typeface="HY헤드라인M" pitchFamily="18" charset="-127"/>
              </a:rPr>
              <a:t>참아버님의</a:t>
            </a:r>
            <a:r>
              <a:rPr lang="ko-KR" altLang="en-US" b="1" dirty="0" smtClean="0">
                <a:solidFill>
                  <a:schemeClr val="bg1"/>
                </a:solidFill>
                <a:latin typeface="HY헤드라인M" pitchFamily="18" charset="-127"/>
                <a:ea typeface="HY헤드라인M" pitchFamily="18" charset="-127"/>
              </a:rPr>
              <a:t> 하숙방에 들어가보면 늘 영어성경</a:t>
            </a:r>
            <a:r>
              <a:rPr lang="en-US" altLang="ko-KR" b="1" dirty="0" smtClean="0">
                <a:solidFill>
                  <a:schemeClr val="bg1"/>
                </a:solidFill>
                <a:latin typeface="HY헤드라인M" pitchFamily="18" charset="-127"/>
                <a:ea typeface="HY헤드라인M" pitchFamily="18" charset="-127"/>
              </a:rPr>
              <a:t>,</a:t>
            </a:r>
            <a:r>
              <a:rPr lang="ko-KR" altLang="en-US" b="1" dirty="0" smtClean="0">
                <a:solidFill>
                  <a:schemeClr val="bg1"/>
                </a:solidFill>
                <a:latin typeface="HY헤드라인M" pitchFamily="18" charset="-127"/>
                <a:ea typeface="HY헤드라인M" pitchFamily="18" charset="-127"/>
              </a:rPr>
              <a:t>한국성경 그리고 원어성경이 펴 있었고 그 밑줄 그은 것이 빨갛게 여러 번 그어져 있어 책이 너덜너덜 할 정도였습니다</a:t>
            </a:r>
            <a:r>
              <a:rPr lang="en-US" altLang="ko-KR" b="1" dirty="0" smtClean="0">
                <a:solidFill>
                  <a:schemeClr val="bg1"/>
                </a:solidFill>
                <a:latin typeface="HY헤드라인M" pitchFamily="18" charset="-127"/>
                <a:ea typeface="HY헤드라인M" pitchFamily="18" charset="-127"/>
              </a:rPr>
              <a:t>. </a:t>
            </a:r>
            <a:r>
              <a:rPr lang="ko-KR" altLang="en-US" b="1" dirty="0" smtClean="0">
                <a:solidFill>
                  <a:schemeClr val="bg1"/>
                </a:solidFill>
                <a:latin typeface="HY헤드라인M" pitchFamily="18" charset="-127"/>
                <a:ea typeface="HY헤드라인M" pitchFamily="18" charset="-127"/>
              </a:rPr>
              <a:t>또 한번 기도하면 몇 시간씩이었고 시간가는 줄도 몰랐습니다</a:t>
            </a:r>
            <a:r>
              <a:rPr lang="en-US" altLang="ko-KR" b="1" dirty="0" smtClean="0">
                <a:solidFill>
                  <a:schemeClr val="bg1"/>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HY견고딕" pitchFamily="18" charset="-127"/>
                <a:ea typeface="HY견고딕" pitchFamily="18" charset="-127"/>
              </a:rPr>
              <a:t>   </a:t>
            </a:r>
            <a:endParaRPr lang="ko-KR" altLang="en-US" sz="1200" b="1" dirty="0" smtClean="0">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36</a:t>
            </a:fld>
            <a:endParaRPr lang="ko-KR"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lang="en-US" altLang="ko-KR" sz="1200" b="1" dirty="0" smtClean="0">
                <a:latin typeface="HY헤드라인M" pitchFamily="18" charset="-127"/>
                <a:ea typeface="HY헤드라인M" pitchFamily="18" charset="-127"/>
              </a:rPr>
              <a:t>4. </a:t>
            </a:r>
            <a:r>
              <a:rPr lang="ko-KR" altLang="en-US" sz="1200" b="1" dirty="0" smtClean="0">
                <a:latin typeface="HY헤드라인M" pitchFamily="18" charset="-127"/>
                <a:ea typeface="HY헤드라인M" pitchFamily="18" charset="-127"/>
              </a:rPr>
              <a:t>하숙집 부부와 함께</a:t>
            </a:r>
            <a:endParaRPr lang="en-US" altLang="ko-KR" sz="1200" b="1"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헤드라인M" pitchFamily="18" charset="-127"/>
                <a:ea typeface="HY헤드라인M" pitchFamily="18" charset="-127"/>
              </a:rPr>
              <a:t>             </a:t>
            </a:r>
            <a:r>
              <a:rPr lang="en-US" altLang="ko-KR" sz="1200" b="1" baseline="0" dirty="0" smtClean="0">
                <a:latin typeface="HY헤드라인M" pitchFamily="18" charset="-127"/>
                <a:ea typeface="HY헤드라인M" pitchFamily="18" charset="-127"/>
              </a:rPr>
              <a:t> </a:t>
            </a:r>
            <a:r>
              <a:rPr kumimoji="0" lang="ko-KR" altLang="en-US" sz="1200" dirty="0" smtClean="0">
                <a:solidFill>
                  <a:srgbClr val="FF0000"/>
                </a:solidFill>
                <a:effectLst>
                  <a:outerShdw blurRad="38100" dist="38100" dir="2700000" algn="tl">
                    <a:srgbClr val="000000">
                      <a:alpha val="43137"/>
                    </a:srgbClr>
                  </a:outerShdw>
                </a:effectLst>
                <a:latin typeface="HY헤드라인M" pitchFamily="18" charset="-127"/>
                <a:ea typeface="HY헤드라인M" pitchFamily="18" charset="-127"/>
              </a:rPr>
              <a:t>참사랑</a:t>
            </a:r>
            <a:r>
              <a:rPr kumimoji="0" lang="ko-KR" altLang="en-US" sz="1200" dirty="0" smtClean="0">
                <a:solidFill>
                  <a:schemeClr val="accent6">
                    <a:lumMod val="75000"/>
                  </a:schemeClr>
                </a:solidFill>
                <a:effectLst>
                  <a:outerShdw blurRad="38100" dist="38100" dir="2700000" algn="tl">
                    <a:srgbClr val="000000">
                      <a:alpha val="43137"/>
                    </a:srgbClr>
                  </a:outerShdw>
                </a:effectLst>
                <a:latin typeface="HY헤드라인M" pitchFamily="18" charset="-127"/>
                <a:ea typeface="HY헤드라인M" pitchFamily="18" charset="-127"/>
              </a:rPr>
              <a:t>으로 아담의 한계를 극복</a:t>
            </a:r>
            <a:endParaRPr kumimoji="0" lang="en-US" altLang="ko-KR" sz="1200" dirty="0" smtClean="0">
              <a:solidFill>
                <a:schemeClr val="accent6">
                  <a:lumMod val="75000"/>
                </a:schemeClr>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HY헤드라인M" pitchFamily="18" charset="-127"/>
                <a:ea typeface="HY헤드라인M" pitchFamily="18" charset="-127"/>
              </a:rPr>
              <a:t>  </a:t>
            </a:r>
            <a:endParaRPr lang="ko-KR" altLang="en-US" sz="1200" b="1"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endParaRPr kumimoji="0" lang="ko-KR" altLang="en-US" sz="1200" kern="1200" dirty="0" smtClean="0">
              <a:solidFill>
                <a:schemeClr val="tx1"/>
              </a:solidFill>
              <a:latin typeface="HY견고딕" pitchFamily="18" charset="-127"/>
              <a:ea typeface="HY견고딕" pitchFamily="18" charset="-127"/>
              <a:cs typeface="+mn-cs"/>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37</a:t>
            </a:fld>
            <a:endParaRPr lang="ko-KR"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424D8E-3A9F-4337-9A85-7CB16A360ABD}" type="slidenum">
              <a:rPr lang="en-US" altLang="ko-KR" smtClean="0">
                <a:latin typeface="굴림" pitchFamily="50" charset="-127"/>
                <a:ea typeface="굴림" pitchFamily="50" charset="-127"/>
              </a:rPr>
              <a:pPr/>
              <a:t>38</a:t>
            </a:fld>
            <a:endParaRPr lang="en-US" altLang="ko-KR" dirty="0" smtClean="0">
              <a:latin typeface="굴림" pitchFamily="50" charset="-127"/>
              <a:ea typeface="굴림" pitchFamily="50" charset="-127"/>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sz="1100" b="1" dirty="0" smtClean="0">
                <a:latin typeface="HY헤드라인M" pitchFamily="18" charset="-127"/>
                <a:ea typeface="HY헤드라인M" pitchFamily="18" charset="-127"/>
              </a:rPr>
              <a:t>4.</a:t>
            </a:r>
            <a:r>
              <a:rPr lang="ko-KR" altLang="en-US" sz="1100" b="1" dirty="0" smtClean="0">
                <a:solidFill>
                  <a:srgbClr val="3333FF"/>
                </a:solidFill>
                <a:latin typeface="HY헤드라인M" pitchFamily="18" charset="-127"/>
                <a:ea typeface="HY헤드라인M" pitchFamily="18" charset="-127"/>
              </a:rPr>
              <a:t> </a:t>
            </a:r>
            <a:r>
              <a:rPr lang="ko-KR" altLang="en-US" sz="1200" b="1" dirty="0" smtClean="0">
                <a:latin typeface="HY헤드라인M" pitchFamily="18" charset="-127"/>
                <a:ea typeface="HY헤드라인M" pitchFamily="18" charset="-127"/>
              </a:rPr>
              <a:t>원리구명</a:t>
            </a:r>
            <a:r>
              <a:rPr lang="en-US" altLang="ko-KR" sz="1200" b="1" dirty="0" smtClean="0">
                <a:latin typeface="HY헤드라인M" pitchFamily="18" charset="-127"/>
                <a:ea typeface="HY헤드라인M" pitchFamily="18" charset="-127"/>
              </a:rPr>
              <a:t>(</a:t>
            </a:r>
            <a:r>
              <a:rPr lang="ko-KR" altLang="en-US" sz="1200" b="1" dirty="0" smtClean="0">
                <a:latin typeface="HY헤드라인M" pitchFamily="18" charset="-127"/>
                <a:ea typeface="HY헤드라인M" pitchFamily="18" charset="-127"/>
              </a:rPr>
              <a:t>原理究明</a:t>
            </a:r>
            <a:r>
              <a:rPr lang="en-US" altLang="ko-KR" sz="1200" b="1" dirty="0" smtClean="0">
                <a:latin typeface="HY헤드라인M" pitchFamily="18" charset="-127"/>
                <a:ea typeface="HY헤드라인M" pitchFamily="18" charset="-127"/>
              </a:rPr>
              <a:t>)</a:t>
            </a:r>
            <a:r>
              <a:rPr lang="ko-KR" altLang="en-US" sz="1200" b="1" dirty="0" smtClean="0">
                <a:latin typeface="HY헤드라인M" pitchFamily="18" charset="-127"/>
                <a:ea typeface="HY헤드라인M" pitchFamily="18" charset="-127"/>
              </a:rPr>
              <a:t>과 사상정립</a:t>
            </a:r>
            <a:r>
              <a:rPr lang="ko-KR" altLang="en-US" sz="1200" dirty="0" smtClean="0"/>
              <a:t> </a:t>
            </a:r>
            <a:endParaRPr lang="ko-KR" altLang="en-US" sz="1200" b="1" dirty="0" smtClean="0">
              <a:latin typeface="HY헤드라인M" pitchFamily="18" charset="-127"/>
              <a:ea typeface="HY헤드라인M" pitchFamily="18" charset="-127"/>
            </a:endParaRPr>
          </a:p>
          <a:p>
            <a:pPr eaLnBrk="1" hangingPunct="1">
              <a:spcBef>
                <a:spcPct val="0"/>
              </a:spcBef>
              <a:buFont typeface="Wingdings" pitchFamily="2" charset="2"/>
              <a:buNone/>
            </a:pPr>
            <a:r>
              <a:rPr lang="en-US" altLang="ko-KR" baseline="0" dirty="0" smtClean="0"/>
              <a:t>             *</a:t>
            </a:r>
            <a:r>
              <a:rPr lang="en-US" altLang="ko-KR" dirty="0" smtClean="0"/>
              <a:t> </a:t>
            </a:r>
            <a:r>
              <a:rPr lang="ko-KR" altLang="en-US" sz="1200" dirty="0" smtClean="0">
                <a:latin typeface="HY헤드라인M" pitchFamily="18" charset="-127"/>
                <a:ea typeface="HY헤드라인M" pitchFamily="18" charset="-127"/>
              </a:rPr>
              <a:t>어린 눈물의 기도</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성경 반복독파</a:t>
            </a: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영계체감</a:t>
            </a:r>
            <a:r>
              <a:rPr lang="en-US" altLang="ko-KR" sz="1200" dirty="0" smtClean="0">
                <a:latin typeface="HY헤드라인M" pitchFamily="18" charset="-127"/>
                <a:ea typeface="HY헤드라인M" pitchFamily="18" charset="-127"/>
              </a:rPr>
              <a:t>,</a:t>
            </a:r>
          </a:p>
          <a:p>
            <a:pPr eaLnBrk="1" hangingPunct="1">
              <a:spcBef>
                <a:spcPct val="0"/>
              </a:spcBef>
              <a:buFont typeface="Wingdings" pitchFamily="2" charset="2"/>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종주들과 변론과 토론</a:t>
            </a:r>
            <a:r>
              <a:rPr lang="en-US" altLang="ko-KR" sz="1200" dirty="0" smtClean="0">
                <a:latin typeface="HY헤드라인M" pitchFamily="18" charset="-127"/>
                <a:ea typeface="HY헤드라인M" pitchFamily="18" charset="-127"/>
              </a:rPr>
              <a:t>, </a:t>
            </a:r>
            <a:r>
              <a:rPr lang="ko-KR" altLang="en-US" sz="1200" dirty="0" err="1" smtClean="0">
                <a:latin typeface="HY헤드라인M" pitchFamily="18" charset="-127"/>
                <a:ea typeface="HY헤드라인M" pitchFamily="18" charset="-127"/>
              </a:rPr>
              <a:t>천법의</a:t>
            </a:r>
            <a:r>
              <a:rPr lang="ko-KR" altLang="en-US" sz="1200" dirty="0" smtClean="0">
                <a:latin typeface="HY헤드라인M" pitchFamily="18" charset="-127"/>
                <a:ea typeface="HY헤드라인M" pitchFamily="18" charset="-127"/>
              </a:rPr>
              <a:t> 원리규명</a:t>
            </a:r>
            <a:r>
              <a:rPr lang="en-US" altLang="ko-KR" sz="1200" dirty="0" smtClean="0">
                <a:latin typeface="HY헤드라인M" pitchFamily="18" charset="-127"/>
                <a:ea typeface="HY헤드라인M" pitchFamily="18" charset="-127"/>
              </a:rPr>
              <a:t>,</a:t>
            </a:r>
            <a:r>
              <a:rPr lang="ko-KR" altLang="en-US" sz="1200" dirty="0" smtClean="0">
                <a:latin typeface="HY헤드라인M" pitchFamily="18" charset="-127"/>
                <a:ea typeface="HY헤드라인M" pitchFamily="18" charset="-127"/>
              </a:rPr>
              <a:t>공산</a:t>
            </a:r>
            <a:endParaRPr lang="en-US" altLang="ko-KR" sz="1200" dirty="0" smtClean="0">
              <a:latin typeface="HY헤드라인M" pitchFamily="18" charset="-127"/>
              <a:ea typeface="HY헤드라인M" pitchFamily="18" charset="-127"/>
            </a:endParaRPr>
          </a:p>
          <a:p>
            <a:pPr eaLnBrk="1" hangingPunct="1">
              <a:spcBef>
                <a:spcPct val="0"/>
              </a:spcBef>
              <a:buFont typeface="Wingdings" pitchFamily="2" charset="2"/>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주의 자들과 그 이론의 허구성 담판</a:t>
            </a:r>
          </a:p>
          <a:p>
            <a:pPr eaLnBrk="1" hangingPunct="1">
              <a:lnSpc>
                <a:spcPct val="80000"/>
              </a:lnSpc>
              <a:spcBef>
                <a:spcPct val="0"/>
              </a:spcBef>
              <a:buFontTx/>
              <a:buNone/>
            </a:pPr>
            <a:endParaRPr lang="ko-KR" altLang="en-US" sz="1200" dirty="0" smtClean="0">
              <a:latin typeface="HY헤드라인M" pitchFamily="18" charset="-127"/>
              <a:ea typeface="HY헤드라인M" pitchFamily="18" charset="-127"/>
            </a:endParaRPr>
          </a:p>
          <a:p>
            <a:pPr eaLnBrk="1" hangingPunct="1">
              <a:lnSpc>
                <a:spcPct val="80000"/>
              </a:lnSpc>
              <a:buFont typeface="Wingdings" pitchFamily="2" charset="2"/>
              <a:buNone/>
            </a:pPr>
            <a:r>
              <a:rPr lang="ko-KR" altLang="en-US" sz="1200" b="1" dirty="0" smtClean="0">
                <a:solidFill>
                  <a:srgbClr val="CC3300"/>
                </a:solidFill>
                <a:latin typeface="MD솔체" pitchFamily="18" charset="-127"/>
                <a:ea typeface="MD솔체" pitchFamily="18" charset="-127"/>
              </a:rPr>
              <a:t>             </a:t>
            </a:r>
            <a:r>
              <a:rPr lang="en-US" altLang="ko-KR" sz="1200" b="1" dirty="0" smtClean="0">
                <a:solidFill>
                  <a:srgbClr val="CC3300"/>
                </a:solidFill>
                <a:latin typeface="MD솔체" pitchFamily="18" charset="-127"/>
                <a:ea typeface="MD솔체" pitchFamily="18" charset="-127"/>
              </a:rPr>
              <a:t>* </a:t>
            </a:r>
            <a:r>
              <a:rPr lang="ko-KR" altLang="en-US" sz="1200" b="1" dirty="0" smtClean="0">
                <a:solidFill>
                  <a:srgbClr val="CC3300"/>
                </a:solidFill>
                <a:latin typeface="MD솔체" pitchFamily="18" charset="-127"/>
                <a:ea typeface="MD솔체" pitchFamily="18" charset="-127"/>
              </a:rPr>
              <a:t>사탄과의 </a:t>
            </a:r>
            <a:r>
              <a:rPr lang="ko-KR" altLang="en-US" sz="1200" b="1" dirty="0" err="1" smtClean="0">
                <a:solidFill>
                  <a:srgbClr val="CC3300"/>
                </a:solidFill>
                <a:latin typeface="MD솔체" pitchFamily="18" charset="-127"/>
                <a:ea typeface="MD솔체" pitchFamily="18" charset="-127"/>
              </a:rPr>
              <a:t>혈투전</a:t>
            </a:r>
            <a:r>
              <a:rPr lang="ko-KR" altLang="en-US" sz="1200" b="1" dirty="0" smtClean="0">
                <a:solidFill>
                  <a:srgbClr val="CC3300"/>
                </a:solidFill>
                <a:latin typeface="MD솔체" pitchFamily="18" charset="-127"/>
                <a:ea typeface="MD솔체" pitchFamily="18" charset="-127"/>
              </a:rPr>
              <a:t> 끝에 천상 공의회 논증 후 </a:t>
            </a:r>
            <a:endParaRPr lang="en-US" altLang="ko-KR" sz="1200" b="1" dirty="0" smtClean="0">
              <a:solidFill>
                <a:srgbClr val="CC3300"/>
              </a:solidFill>
              <a:latin typeface="MD솔체" pitchFamily="18" charset="-127"/>
              <a:ea typeface="MD솔체" pitchFamily="18" charset="-127"/>
            </a:endParaRPr>
          </a:p>
          <a:p>
            <a:pPr eaLnBrk="1" hangingPunct="1">
              <a:lnSpc>
                <a:spcPct val="80000"/>
              </a:lnSpc>
              <a:buFontTx/>
              <a:buNone/>
            </a:pPr>
            <a:r>
              <a:rPr lang="ko-KR" altLang="en-US" sz="1200" b="1" dirty="0" smtClean="0">
                <a:solidFill>
                  <a:srgbClr val="CC3300"/>
                </a:solidFill>
                <a:latin typeface="MD솔체" pitchFamily="18" charset="-127"/>
                <a:ea typeface="MD솔체" pitchFamily="18" charset="-127"/>
              </a:rPr>
              <a:t>                </a:t>
            </a:r>
            <a:r>
              <a:rPr lang="ko-KR" altLang="en-US" sz="1200" b="1" dirty="0" err="1" smtClean="0">
                <a:solidFill>
                  <a:srgbClr val="CC3300"/>
                </a:solidFill>
                <a:latin typeface="MD솔체" pitchFamily="18" charset="-127"/>
                <a:ea typeface="MD솔체" pitchFamily="18" charset="-127"/>
              </a:rPr>
              <a:t>어인을</a:t>
            </a:r>
            <a:r>
              <a:rPr lang="ko-KR" altLang="en-US" sz="1200" b="1" dirty="0" smtClean="0">
                <a:solidFill>
                  <a:srgbClr val="CC3300"/>
                </a:solidFill>
                <a:latin typeface="MD솔체" pitchFamily="18" charset="-127"/>
                <a:ea typeface="MD솔체" pitchFamily="18" charset="-127"/>
              </a:rPr>
              <a:t> 받으심</a:t>
            </a:r>
            <a:r>
              <a:rPr lang="en-US" altLang="ko-KR" sz="1200" b="1" dirty="0" smtClean="0">
                <a:solidFill>
                  <a:srgbClr val="CC3300"/>
                </a:solidFill>
                <a:latin typeface="MD솔체" pitchFamily="18" charset="-127"/>
                <a:ea typeface="MD솔체" pitchFamily="18" charset="-127"/>
              </a:rPr>
              <a:t>(1942.4.16(</a:t>
            </a:r>
            <a:r>
              <a:rPr lang="ko-KR" altLang="en-US" sz="1200" b="1" dirty="0" smtClean="0">
                <a:solidFill>
                  <a:srgbClr val="CC3300"/>
                </a:solidFill>
                <a:latin typeface="MD솔체" pitchFamily="18" charset="-127"/>
                <a:ea typeface="MD솔체" pitchFamily="18" charset="-127"/>
              </a:rPr>
              <a:t>음</a:t>
            </a:r>
            <a:r>
              <a:rPr lang="en-US" altLang="ko-KR" sz="1200" b="1" dirty="0" smtClean="0">
                <a:solidFill>
                  <a:srgbClr val="CC3300"/>
                </a:solidFill>
                <a:latin typeface="MD솔체" pitchFamily="18" charset="-127"/>
                <a:ea typeface="MD솔체" pitchFamily="18" charset="-127"/>
              </a:rPr>
              <a:t>))</a:t>
            </a:r>
            <a:r>
              <a:rPr lang="en-US" altLang="ko-KR" sz="1200" b="1" dirty="0" smtClean="0">
                <a:latin typeface="굴림체" pitchFamily="49" charset="-127"/>
                <a:ea typeface="굴림체" pitchFamily="49" charset="-127"/>
              </a:rPr>
              <a:t> </a:t>
            </a:r>
          </a:p>
          <a:p>
            <a:pPr eaLnBrk="1" hangingPunct="1">
              <a:lnSpc>
                <a:spcPct val="80000"/>
              </a:lnSpc>
              <a:spcBef>
                <a:spcPct val="0"/>
              </a:spcBef>
              <a:buFontTx/>
              <a:buNone/>
            </a:pPr>
            <a:endParaRPr lang="en-US" altLang="ko-KR" sz="1200" b="1" dirty="0" smtClean="0">
              <a:latin typeface="굴림체" pitchFamily="49" charset="-127"/>
              <a:ea typeface="굴림체" pitchFamily="49" charset="-127"/>
            </a:endParaRPr>
          </a:p>
          <a:p>
            <a:pPr eaLnBrk="1" hangingPunct="1">
              <a:lnSpc>
                <a:spcPct val="80000"/>
              </a:lnSpc>
              <a:buFont typeface="Wingdings" pitchFamily="2" charset="2"/>
              <a:buNone/>
            </a:pPr>
            <a:r>
              <a:rPr lang="ko-KR" altLang="en-US" sz="1200" b="1" dirty="0" smtClean="0">
                <a:latin typeface="HY헤드라인M" pitchFamily="18" charset="-127"/>
                <a:ea typeface="HY헤드라인M" pitchFamily="18" charset="-127"/>
              </a:rPr>
              <a:t>             </a:t>
            </a:r>
            <a:r>
              <a:rPr lang="en-US" altLang="ko-KR" sz="1200" b="1" dirty="0" smtClean="0">
                <a:latin typeface="HY헤드라인M" pitchFamily="18" charset="-127"/>
                <a:ea typeface="HY헤드라인M" pitchFamily="18" charset="-127"/>
              </a:rPr>
              <a:t>*</a:t>
            </a:r>
            <a:r>
              <a:rPr lang="ko-KR" altLang="en-US" sz="1200" b="1" dirty="0" smtClean="0">
                <a:latin typeface="HY헤드라인M" pitchFamily="18" charset="-127"/>
                <a:ea typeface="HY헤드라인M" pitchFamily="18" charset="-127"/>
              </a:rPr>
              <a:t> 원리 탐구의 길</a:t>
            </a:r>
            <a:r>
              <a:rPr lang="ko-KR" altLang="en-US" sz="1200" b="1" dirty="0" smtClean="0">
                <a:latin typeface="굴림체" pitchFamily="49" charset="-127"/>
                <a:ea typeface="굴림체" pitchFamily="49" charset="-127"/>
              </a:rPr>
              <a:t> </a:t>
            </a:r>
          </a:p>
          <a:p>
            <a:pPr eaLnBrk="1" hangingPunct="1">
              <a:lnSpc>
                <a:spcPct val="80000"/>
              </a:lnSpc>
              <a:buFontTx/>
              <a:buNone/>
            </a:pPr>
            <a:r>
              <a:rPr lang="ko-KR" altLang="en-US" sz="1200" b="1" dirty="0" smtClean="0">
                <a:latin typeface="굴림체" pitchFamily="49" charset="-127"/>
                <a:ea typeface="굴림체" pitchFamily="49" charset="-127"/>
              </a:rPr>
              <a:t>                </a:t>
            </a:r>
            <a:r>
              <a:rPr lang="en-US" altLang="ko-KR" sz="1200" b="1" dirty="0" smtClean="0">
                <a:latin typeface="궁서체" pitchFamily="17" charset="-127"/>
                <a:ea typeface="궁서체" pitchFamily="17" charset="-127"/>
              </a:rPr>
              <a:t>'</a:t>
            </a:r>
            <a:r>
              <a:rPr lang="ko-KR" altLang="en-US" sz="1200" b="1" dirty="0" smtClean="0">
                <a:latin typeface="궁서체" pitchFamily="17" charset="-127"/>
                <a:ea typeface="궁서체" pitchFamily="17" charset="-127"/>
              </a:rPr>
              <a:t>우주의 근본은 부자관계다</a:t>
            </a:r>
            <a:r>
              <a:rPr lang="en-US" altLang="ko-KR" sz="1200" b="1" dirty="0" smtClean="0">
                <a:latin typeface="궁서체" pitchFamily="17" charset="-127"/>
                <a:ea typeface="궁서체" pitchFamily="17" charset="-127"/>
              </a:rPr>
              <a:t>' </a:t>
            </a:r>
          </a:p>
          <a:p>
            <a:pPr eaLnBrk="1" hangingPunct="1">
              <a:lnSpc>
                <a:spcPct val="80000"/>
              </a:lnSpc>
              <a:buFontTx/>
              <a:buNone/>
            </a:pPr>
            <a:r>
              <a:rPr lang="en-US" altLang="ko-KR" sz="1200" b="1" dirty="0" smtClean="0">
                <a:latin typeface="궁서체" pitchFamily="17" charset="-127"/>
                <a:ea typeface="궁서체" pitchFamily="17" charset="-127"/>
              </a:rPr>
              <a:t>                '</a:t>
            </a:r>
            <a:r>
              <a:rPr lang="ko-KR" altLang="en-US" sz="1200" b="1" dirty="0" smtClean="0">
                <a:latin typeface="궁서체" pitchFamily="17" charset="-127"/>
                <a:ea typeface="궁서체" pitchFamily="17" charset="-127"/>
              </a:rPr>
              <a:t>참사랑은 </a:t>
            </a:r>
            <a:r>
              <a:rPr lang="ko-KR" altLang="en-US" sz="1200" b="1" dirty="0" err="1" smtClean="0">
                <a:latin typeface="궁서체" pitchFamily="17" charset="-127"/>
                <a:ea typeface="궁서체" pitchFamily="17" charset="-127"/>
              </a:rPr>
              <a:t>직단거리를</a:t>
            </a:r>
            <a:r>
              <a:rPr lang="ko-KR" altLang="en-US" sz="1200" b="1" dirty="0" smtClean="0">
                <a:latin typeface="궁서체" pitchFamily="17" charset="-127"/>
                <a:ea typeface="궁서체" pitchFamily="17" charset="-127"/>
              </a:rPr>
              <a:t> 통한다 </a:t>
            </a:r>
            <a:r>
              <a:rPr lang="en-US" altLang="ko-KR" sz="1200" b="1" dirty="0" smtClean="0">
                <a:latin typeface="궁서체" pitchFamily="17" charset="-127"/>
                <a:ea typeface="궁서체" pitchFamily="17" charset="-127"/>
              </a:rPr>
              <a:t>' </a:t>
            </a:r>
          </a:p>
          <a:p>
            <a:pPr eaLnBrk="1" hangingPunct="1">
              <a:lnSpc>
                <a:spcPct val="80000"/>
              </a:lnSpc>
              <a:buFontTx/>
              <a:buNone/>
            </a:pPr>
            <a:r>
              <a:rPr lang="en-US" altLang="ko-KR" sz="1200" b="1" dirty="0" smtClean="0">
                <a:latin typeface="궁서체" pitchFamily="17" charset="-127"/>
                <a:ea typeface="궁서체" pitchFamily="17" charset="-127"/>
              </a:rPr>
              <a:t>                '</a:t>
            </a:r>
            <a:r>
              <a:rPr lang="ko-KR" altLang="en-US" sz="1200" b="1" dirty="0" smtClean="0">
                <a:latin typeface="궁서체" pitchFamily="17" charset="-127"/>
                <a:ea typeface="궁서체" pitchFamily="17" charset="-127"/>
              </a:rPr>
              <a:t>상응상보작용 원리</a:t>
            </a:r>
            <a:r>
              <a:rPr lang="en-US" altLang="ko-KR" sz="1200" b="1" dirty="0" smtClean="0">
                <a:latin typeface="궁서체" pitchFamily="17" charset="-127"/>
                <a:ea typeface="궁서체" pitchFamily="17" charset="-127"/>
              </a:rPr>
              <a:t>’</a:t>
            </a:r>
            <a:endParaRPr lang="en-US" altLang="ko-KR" sz="1200" dirty="0" smtClean="0">
              <a:latin typeface="궁서체" pitchFamily="17" charset="-127"/>
              <a:ea typeface="궁서체" pitchFamily="17" charset="-127"/>
            </a:endParaRPr>
          </a:p>
          <a:p>
            <a:pPr eaLnBrk="1" hangingPunct="1"/>
            <a:endParaRPr lang="ko-KR" altLang="en-US" dirty="0" smtClean="0"/>
          </a:p>
          <a:p>
            <a:pPr eaLnBrk="1" hangingPunct="1"/>
            <a:endParaRPr lang="ko-KR"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DD58712-A02C-4F51-8C37-AF57D17F5E2B}" type="slidenum">
              <a:rPr lang="en-US" altLang="ko-KR" smtClean="0">
                <a:latin typeface="굴림" pitchFamily="50" charset="-127"/>
                <a:ea typeface="굴림" pitchFamily="50" charset="-127"/>
              </a:rPr>
              <a:pPr/>
              <a:t>39</a:t>
            </a:fld>
            <a:endParaRPr lang="en-US" altLang="ko-KR" dirty="0" smtClean="0">
              <a:latin typeface="굴림" pitchFamily="50" charset="-127"/>
              <a:ea typeface="굴림" pitchFamily="50" charset="-127"/>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lang="en-US" altLang="ko-KR" sz="1200" b="1" dirty="0" smtClean="0">
                <a:latin typeface="HY헤드라인M" pitchFamily="18" charset="-127"/>
                <a:ea typeface="HY헤드라인M" pitchFamily="18" charset="-127"/>
              </a:rPr>
              <a:t>5.</a:t>
            </a:r>
            <a:r>
              <a:rPr lang="ko-KR" altLang="en-US" sz="1200" b="1" dirty="0" smtClean="0">
                <a:solidFill>
                  <a:srgbClr val="3333FF"/>
                </a:solidFill>
                <a:latin typeface="HY헤드라인M" pitchFamily="18" charset="-127"/>
                <a:ea typeface="HY헤드라인M" pitchFamily="18" charset="-127"/>
              </a:rPr>
              <a:t> </a:t>
            </a:r>
            <a:r>
              <a:rPr lang="ko-KR" altLang="en-US" sz="1200" b="1" dirty="0" smtClean="0">
                <a:latin typeface="HY헤드라인M" pitchFamily="18" charset="-127"/>
                <a:ea typeface="HY헤드라인M" pitchFamily="18" charset="-127"/>
              </a:rPr>
              <a:t>체험생활과 모진훈련</a:t>
            </a:r>
            <a:r>
              <a:rPr lang="en-US" altLang="ko-KR" sz="1200" b="1" dirty="0" smtClean="0">
                <a:solidFill>
                  <a:srgbClr val="C00000"/>
                </a:solidFill>
                <a:latin typeface="HY헤드라인M" pitchFamily="18" charset="-127"/>
                <a:ea typeface="HY헤드라인M" pitchFamily="18" charset="-127"/>
              </a:rPr>
              <a:t>(</a:t>
            </a:r>
            <a:r>
              <a:rPr lang="ko-KR" altLang="en-US" sz="1200" b="1" dirty="0" smtClean="0">
                <a:solidFill>
                  <a:srgbClr val="C00000"/>
                </a:solidFill>
                <a:latin typeface="HY헤드라인M" pitchFamily="18" charset="-127"/>
                <a:ea typeface="HY헤드라인M" pitchFamily="18" charset="-127"/>
              </a:rPr>
              <a:t>최저에서 최고까지</a:t>
            </a:r>
            <a:r>
              <a:rPr lang="en-US" altLang="ko-KR" sz="1200" b="1" dirty="0" smtClean="0">
                <a:solidFill>
                  <a:srgbClr val="C00000"/>
                </a:solidFill>
                <a:latin typeface="HY헤드라인M" pitchFamily="18" charset="-127"/>
                <a:ea typeface="HY헤드라인M" pitchFamily="18" charset="-127"/>
              </a:rPr>
              <a:t>)</a:t>
            </a:r>
            <a:r>
              <a:rPr lang="ko-KR" altLang="en-US" sz="1200" dirty="0" smtClean="0">
                <a:solidFill>
                  <a:srgbClr val="C00000"/>
                </a:solidFill>
              </a:rPr>
              <a:t> </a:t>
            </a:r>
            <a:endParaRPr lang="en-US" altLang="ko-KR" sz="1200" dirty="0" smtClean="0">
              <a:solidFill>
                <a:srgbClr val="C00000"/>
              </a:solidFill>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최고의 노력을 통해 최고의 자리를 성취했을 때</a:t>
            </a:r>
            <a:endParaRPr lang="en-US" altLang="ko-KR" sz="120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와 최저의 고난의 자리에서 하나님을 만난다</a:t>
            </a:r>
            <a:r>
              <a:rPr lang="en-US" altLang="ko-KR" sz="1200" dirty="0" smtClean="0">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dirty="0" smtClean="0">
              <a:solidFill>
                <a:srgbClr val="C0000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HY헤드라인M" pitchFamily="18" charset="-127"/>
                <a:ea typeface="HY헤드라인M" pitchFamily="18" charset="-127"/>
              </a:rPr>
              <a:t>     </a:t>
            </a:r>
            <a:r>
              <a:rPr lang="en-US" altLang="ko-KR" sz="1200" dirty="0" smtClean="0">
                <a:solidFill>
                  <a:srgbClr val="990000"/>
                </a:solidFill>
                <a:effectLst>
                  <a:outerShdw blurRad="38100" dist="38100" dir="2700000" algn="tl">
                    <a:srgbClr val="C0C0C0"/>
                  </a:outerShdw>
                </a:effectLst>
                <a:latin typeface="궁서체"/>
                <a:ea typeface="MD솔체" pitchFamily="18" charset="-127"/>
              </a:rPr>
              <a:t>“</a:t>
            </a:r>
            <a:r>
              <a:rPr lang="ko-KR" altLang="en-US" sz="1200" dirty="0" err="1" smtClean="0">
                <a:solidFill>
                  <a:srgbClr val="990000"/>
                </a:solidFill>
                <a:effectLst>
                  <a:outerShdw blurRad="38100" dist="38100" dir="2700000" algn="tl">
                    <a:srgbClr val="C0C0C0"/>
                  </a:outerShdw>
                </a:effectLst>
                <a:latin typeface="MD솔체" pitchFamily="18" charset="-127"/>
                <a:ea typeface="MD솔체" pitchFamily="18" charset="-127"/>
              </a:rPr>
              <a:t>보라구요</a:t>
            </a:r>
            <a:r>
              <a:rPr lang="en-US" altLang="ko-KR" sz="1200" dirty="0" smtClean="0">
                <a:solidFill>
                  <a:srgbClr val="990000"/>
                </a:solidFill>
                <a:effectLst>
                  <a:outerShdw blurRad="38100" dist="38100" dir="2700000" algn="tl">
                    <a:srgbClr val="C0C0C0"/>
                  </a:outerShdw>
                </a:effectLst>
                <a:latin typeface="MD솔체" pitchFamily="18" charset="-127"/>
                <a:ea typeface="MD솔체" pitchFamily="18" charset="-127"/>
              </a:rPr>
              <a:t>, </a:t>
            </a:r>
            <a:r>
              <a:rPr lang="ko-KR" altLang="en-US" sz="1200" dirty="0" smtClean="0">
                <a:solidFill>
                  <a:srgbClr val="990000"/>
                </a:solidFill>
                <a:effectLst>
                  <a:outerShdw blurRad="38100" dist="38100" dir="2700000" algn="tl">
                    <a:srgbClr val="C0C0C0"/>
                  </a:outerShdw>
                </a:effectLst>
                <a:latin typeface="MD솔체" pitchFamily="18" charset="-127"/>
                <a:ea typeface="MD솔체" pitchFamily="18" charset="-127"/>
              </a:rPr>
              <a:t>심정은 </a:t>
            </a:r>
            <a:r>
              <a:rPr lang="ko-KR" altLang="en-US" sz="1200" dirty="0" err="1" smtClean="0">
                <a:solidFill>
                  <a:srgbClr val="990000"/>
                </a:solidFill>
                <a:effectLst>
                  <a:outerShdw blurRad="38100" dist="38100" dir="2700000" algn="tl">
                    <a:srgbClr val="C0C0C0"/>
                  </a:outerShdw>
                </a:effectLst>
                <a:latin typeface="MD솔체" pitchFamily="18" charset="-127"/>
                <a:ea typeface="MD솔체" pitchFamily="18" charset="-127"/>
              </a:rPr>
              <a:t>말이아니에요</a:t>
            </a:r>
            <a:r>
              <a:rPr lang="en-US" altLang="ko-KR" sz="1200" dirty="0" smtClean="0">
                <a:solidFill>
                  <a:srgbClr val="990000"/>
                </a:solidFill>
                <a:effectLst>
                  <a:outerShdw blurRad="38100" dist="38100" dir="2700000" algn="tl">
                    <a:srgbClr val="C0C0C0"/>
                  </a:outerShdw>
                </a:effectLst>
                <a:latin typeface="MD솔체" pitchFamily="18" charset="-127"/>
                <a:ea typeface="MD솔체" pitchFamily="18" charset="-127"/>
              </a:rPr>
              <a:t>. </a:t>
            </a:r>
            <a:r>
              <a:rPr lang="ko-KR" altLang="en-US" sz="1200" dirty="0" smtClean="0">
                <a:solidFill>
                  <a:srgbClr val="990000"/>
                </a:solidFill>
                <a:effectLst>
                  <a:outerShdw blurRad="38100" dist="38100" dir="2700000" algn="tl">
                    <a:srgbClr val="C0C0C0"/>
                  </a:outerShdw>
                </a:effectLst>
                <a:latin typeface="MD솔체" pitchFamily="18" charset="-127"/>
                <a:ea typeface="MD솔체" pitchFamily="18" charset="-127"/>
              </a:rPr>
              <a:t>행동으로 주었을 때 나도 감동받고 상대도 </a:t>
            </a:r>
            <a:r>
              <a:rPr lang="ko-KR" altLang="en-US" sz="1200" dirty="0" err="1" smtClean="0">
                <a:solidFill>
                  <a:srgbClr val="990000"/>
                </a:solidFill>
                <a:effectLst>
                  <a:outerShdw blurRad="38100" dist="38100" dir="2700000" algn="tl">
                    <a:srgbClr val="C0C0C0"/>
                  </a:outerShdw>
                </a:effectLst>
                <a:latin typeface="MD솔체" pitchFamily="18" charset="-127"/>
                <a:ea typeface="MD솔체" pitchFamily="18" charset="-127"/>
              </a:rPr>
              <a:t>감동받는다구요</a:t>
            </a:r>
            <a:r>
              <a:rPr lang="en-US" altLang="ko-KR" sz="1200" dirty="0" smtClean="0">
                <a:solidFill>
                  <a:srgbClr val="990000"/>
                </a:solidFill>
                <a:effectLst>
                  <a:outerShdw blurRad="38100" dist="38100" dir="2700000" algn="tl">
                    <a:srgbClr val="C0C0C0"/>
                  </a:outerShdw>
                </a:effectLst>
                <a:latin typeface="MD솔체" pitchFamily="18" charset="-127"/>
                <a:ea typeface="MD솔체" pitchFamily="18" charset="-127"/>
              </a:rPr>
              <a:t>. </a:t>
            </a:r>
            <a:r>
              <a:rPr lang="ko-KR" altLang="en-US" sz="1200" dirty="0" smtClean="0">
                <a:solidFill>
                  <a:srgbClr val="990000"/>
                </a:solidFill>
                <a:effectLst>
                  <a:outerShdw blurRad="38100" dist="38100" dir="2700000" algn="tl">
                    <a:srgbClr val="C0C0C0"/>
                  </a:outerShdw>
                </a:effectLst>
                <a:latin typeface="MD솔체" pitchFamily="18" charset="-127"/>
                <a:ea typeface="MD솔체" pitchFamily="18" charset="-127"/>
              </a:rPr>
              <a:t>그 자리가 최저의 자리이면 자리일 수록 그 감동의 폭발은 더 커지고 </a:t>
            </a:r>
            <a:r>
              <a:rPr lang="ko-KR" altLang="en-US" sz="1200" dirty="0" err="1" smtClean="0">
                <a:solidFill>
                  <a:srgbClr val="990000"/>
                </a:solidFill>
                <a:effectLst>
                  <a:outerShdw blurRad="38100" dist="38100" dir="2700000" algn="tl">
                    <a:srgbClr val="C0C0C0"/>
                  </a:outerShdw>
                </a:effectLst>
                <a:latin typeface="MD솔체" pitchFamily="18" charset="-127"/>
                <a:ea typeface="MD솔체" pitchFamily="18" charset="-127"/>
              </a:rPr>
              <a:t>그자리에</a:t>
            </a:r>
            <a:r>
              <a:rPr lang="ko-KR" altLang="en-US" sz="1200" dirty="0" smtClean="0">
                <a:solidFill>
                  <a:srgbClr val="990000"/>
                </a:solidFill>
                <a:effectLst>
                  <a:outerShdw blurRad="38100" dist="38100" dir="2700000" algn="tl">
                    <a:srgbClr val="C0C0C0"/>
                  </a:outerShdw>
                </a:effectLst>
                <a:latin typeface="MD솔체" pitchFamily="18" charset="-127"/>
                <a:ea typeface="MD솔체" pitchFamily="18" charset="-127"/>
              </a:rPr>
              <a:t> 하나님이 </a:t>
            </a:r>
            <a:r>
              <a:rPr lang="ko-KR" altLang="en-US" sz="1200" dirty="0" err="1" smtClean="0">
                <a:solidFill>
                  <a:srgbClr val="990000"/>
                </a:solidFill>
                <a:effectLst>
                  <a:outerShdw blurRad="38100" dist="38100" dir="2700000" algn="tl">
                    <a:srgbClr val="C0C0C0"/>
                  </a:outerShdw>
                </a:effectLst>
                <a:latin typeface="MD솔체" pitchFamily="18" charset="-127"/>
                <a:ea typeface="MD솔체" pitchFamily="18" charset="-127"/>
              </a:rPr>
              <a:t>계신다구요</a:t>
            </a:r>
            <a:r>
              <a:rPr lang="en-US" altLang="ko-KR" sz="1200" dirty="0" smtClean="0">
                <a:solidFill>
                  <a:srgbClr val="990000"/>
                </a:solidFill>
                <a:effectLst>
                  <a:outerShdw blurRad="38100" dist="38100" dir="2700000" algn="tl">
                    <a:srgbClr val="C0C0C0"/>
                  </a:outerShdw>
                </a:effectLst>
                <a:latin typeface="MD솔체" pitchFamily="18" charset="-127"/>
                <a:ea typeface="MD솔체" pitchFamily="18" charset="-127"/>
              </a:rPr>
              <a:t>.</a:t>
            </a:r>
            <a:endParaRPr lang="ko-KR" altLang="en-US" sz="120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smtClean="0">
              <a:solidFill>
                <a:srgbClr val="C0000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endParaRPr lang="en-US" altLang="ko-K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A. </a:t>
            </a:r>
            <a:r>
              <a:rPr kumimoji="0" lang="ko-KR" altLang="en-US" sz="1200" dirty="0" smtClean="0">
                <a:solidFill>
                  <a:srgbClr val="000000"/>
                </a:solidFill>
                <a:latin typeface="HY견고딕" pitchFamily="18" charset="-127"/>
                <a:ea typeface="HY견고딕" pitchFamily="18" charset="-127"/>
              </a:rPr>
              <a:t>메시아 자각과 </a:t>
            </a:r>
            <a:r>
              <a:rPr kumimoji="0" lang="ko-KR" altLang="en-US" sz="1200" dirty="0" err="1" smtClean="0">
                <a:solidFill>
                  <a:srgbClr val="000000"/>
                </a:solidFill>
                <a:latin typeface="HY견고딕" pitchFamily="18" charset="-127"/>
                <a:ea typeface="HY견고딕" pitchFamily="18" charset="-127"/>
              </a:rPr>
              <a:t>참아버님</a:t>
            </a:r>
            <a:endParaRPr kumimoji="0" lang="en-US" altLang="ko-KR" sz="1200" dirty="0" smtClean="0">
              <a:solidFill>
                <a:srgbClr val="000000"/>
              </a:solidFill>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a:t>
            </a: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1. 1935.4.17, </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부활절 아침</a:t>
            </a:r>
            <a:r>
              <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r>
              <a:rPr kumimoji="0" lang="ko-KR" altLang="en-US" sz="1200" dirty="0" err="1"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묘두산</a:t>
            </a:r>
            <a:r>
              <a:rPr kumimoji="0" lang="ko-KR" altLang="en-US"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기도 중</a:t>
            </a:r>
            <a:endPar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endParaRPr>
          </a:p>
          <a:p>
            <a:pPr algn="l">
              <a:defRPr/>
            </a:pPr>
            <a:r>
              <a:rPr kumimoji="0" lang="en-US" altLang="ko-KR" sz="1200" baseline="0" dirty="0" smtClean="0">
                <a:solidFill>
                  <a:schemeClr val="tx1"/>
                </a:solidFill>
                <a:effectLst>
                  <a:outerShdw blurRad="38100" dist="38100" dir="2700000" algn="tl">
                    <a:srgbClr val="000000">
                      <a:alpha val="43137"/>
                    </a:srgbClr>
                  </a:outerShdw>
                </a:effectLst>
                <a:latin typeface="HY견고딕" pitchFamily="18" charset="-127"/>
                <a:ea typeface="HY견고딕" pitchFamily="18" charset="-127"/>
                <a:cs typeface="한컴바탕" pitchFamily="18" charset="2"/>
              </a:rPr>
              <a:t>    </a:t>
            </a:r>
            <a:r>
              <a:rPr lang="en-US" altLang="ko-KR" sz="1200" dirty="0" smtClean="0">
                <a:solidFill>
                  <a:srgbClr val="C00000"/>
                </a:solidFill>
                <a:latin typeface="HY견고딕" pitchFamily="18" charset="-127"/>
                <a:ea typeface="HY견고딕" pitchFamily="18" charset="-127"/>
              </a:rPr>
              <a:t>“</a:t>
            </a:r>
            <a:r>
              <a:rPr lang="ko-KR" altLang="en-US" sz="1200" dirty="0" smtClean="0">
                <a:solidFill>
                  <a:srgbClr val="C00000"/>
                </a:solidFill>
                <a:latin typeface="HY견고딕" pitchFamily="18" charset="-127"/>
                <a:ea typeface="HY견고딕" pitchFamily="18" charset="-127"/>
              </a:rPr>
              <a:t>타락의 혈통으로 태어나 부모 없는 고아로서 수천 </a:t>
            </a:r>
            <a:r>
              <a:rPr lang="ko-KR" altLang="en-US" sz="1200" dirty="0" err="1" smtClean="0">
                <a:solidFill>
                  <a:srgbClr val="C00000"/>
                </a:solidFill>
                <a:latin typeface="HY견고딕" pitchFamily="18" charset="-127"/>
                <a:ea typeface="HY견고딕" pitchFamily="18" charset="-127"/>
              </a:rPr>
              <a:t>수만년을</a:t>
            </a:r>
            <a:r>
              <a:rPr lang="ko-KR" altLang="en-US" sz="1200" dirty="0" smtClean="0">
                <a:solidFill>
                  <a:srgbClr val="C00000"/>
                </a:solidFill>
                <a:latin typeface="HY견고딕" pitchFamily="18" charset="-127"/>
                <a:ea typeface="HY견고딕" pitchFamily="18" charset="-127"/>
              </a:rPr>
              <a:t> 방황하고 있는 인류를 구해</a:t>
            </a:r>
            <a:r>
              <a:rPr lang="en-US" altLang="ko-KR" sz="1200" dirty="0" smtClean="0">
                <a:solidFill>
                  <a:srgbClr val="C00000"/>
                </a:solidFill>
                <a:latin typeface="HY견고딕" pitchFamily="18" charset="-127"/>
                <a:ea typeface="HY견고딕" pitchFamily="18" charset="-127"/>
              </a:rPr>
              <a:t>,</a:t>
            </a:r>
            <a:r>
              <a:rPr lang="ko-KR" altLang="en-US" sz="1200" dirty="0" smtClean="0">
                <a:solidFill>
                  <a:srgbClr val="C00000"/>
                </a:solidFill>
                <a:latin typeface="HY견고딕" pitchFamily="18" charset="-127"/>
                <a:ea typeface="HY견고딕" pitchFamily="18" charset="-127"/>
              </a:rPr>
              <a:t> 함께 데리고 들어오라는 하늘의 지상명령을 받았습니다</a:t>
            </a:r>
            <a:r>
              <a:rPr lang="en-US" altLang="ko-KR" sz="1200" dirty="0" smtClean="0">
                <a:solidFill>
                  <a:srgbClr val="C00000"/>
                </a:solidFill>
                <a:latin typeface="HY견고딕" pitchFamily="18" charset="-127"/>
                <a:ea typeface="HY견고딕" pitchFamily="18" charset="-127"/>
              </a:rPr>
              <a:t>.” –</a:t>
            </a:r>
            <a:r>
              <a:rPr lang="ko-KR" altLang="en-US" sz="1200" dirty="0" smtClean="0">
                <a:solidFill>
                  <a:srgbClr val="C00000"/>
                </a:solidFill>
                <a:latin typeface="HY견고딕" pitchFamily="18" charset="-127"/>
                <a:ea typeface="HY견고딕" pitchFamily="18" charset="-127"/>
              </a:rPr>
              <a:t>평화신경 </a:t>
            </a:r>
            <a:r>
              <a:rPr lang="en-US" altLang="ko-KR" sz="1200" dirty="0" smtClean="0">
                <a:solidFill>
                  <a:srgbClr val="C00000"/>
                </a:solidFill>
                <a:latin typeface="HY견고딕" pitchFamily="18" charset="-127"/>
                <a:ea typeface="HY견고딕" pitchFamily="18" charset="-127"/>
              </a:rPr>
              <a:t>16</a:t>
            </a:r>
            <a:r>
              <a:rPr lang="ko-KR" altLang="en-US" sz="1200" dirty="0" smtClean="0">
                <a:solidFill>
                  <a:srgbClr val="C00000"/>
                </a:solidFill>
                <a:latin typeface="HY견고딕" pitchFamily="18" charset="-127"/>
                <a:ea typeface="HY견고딕" pitchFamily="18" charset="-127"/>
              </a:rPr>
              <a:t>장</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a:t>
            </a:fld>
            <a:endParaRPr lang="ko-KR"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lang="en-US" altLang="ko-KR" sz="1200" b="1" dirty="0" smtClean="0">
                <a:latin typeface="HY헤드라인M" pitchFamily="18" charset="-127"/>
                <a:ea typeface="HY헤드라인M" pitchFamily="18" charset="-127"/>
              </a:rPr>
              <a:t>5.</a:t>
            </a:r>
            <a:r>
              <a:rPr lang="ko-KR" altLang="en-US" sz="1200" b="1" dirty="0" smtClean="0">
                <a:solidFill>
                  <a:srgbClr val="3333FF"/>
                </a:solidFill>
                <a:latin typeface="HY헤드라인M" pitchFamily="18" charset="-127"/>
                <a:ea typeface="HY헤드라인M" pitchFamily="18" charset="-127"/>
              </a:rPr>
              <a:t> </a:t>
            </a:r>
            <a:r>
              <a:rPr lang="ko-KR" altLang="en-US" sz="1200" b="1" dirty="0" smtClean="0">
                <a:latin typeface="HY헤드라인M" pitchFamily="18" charset="-127"/>
                <a:ea typeface="HY헤드라인M" pitchFamily="18" charset="-127"/>
              </a:rPr>
              <a:t>체험생활과 모진훈련</a:t>
            </a:r>
            <a:r>
              <a:rPr lang="en-US" altLang="ko-KR" sz="1200" b="1" dirty="0" smtClean="0">
                <a:solidFill>
                  <a:srgbClr val="C00000"/>
                </a:solidFill>
                <a:latin typeface="HY헤드라인M" pitchFamily="18" charset="-127"/>
                <a:ea typeface="HY헤드라인M" pitchFamily="18" charset="-127"/>
              </a:rPr>
              <a:t>(</a:t>
            </a:r>
            <a:r>
              <a:rPr lang="ko-KR" altLang="en-US" sz="1200" b="1" dirty="0" smtClean="0">
                <a:solidFill>
                  <a:srgbClr val="C00000"/>
                </a:solidFill>
                <a:latin typeface="HY헤드라인M" pitchFamily="18" charset="-127"/>
                <a:ea typeface="HY헤드라인M" pitchFamily="18" charset="-127"/>
              </a:rPr>
              <a:t>최저에서 최고까지</a:t>
            </a:r>
            <a:r>
              <a:rPr lang="en-US" altLang="ko-KR" sz="1200" b="1" dirty="0" smtClean="0">
                <a:solidFill>
                  <a:srgbClr val="C00000"/>
                </a:solidFill>
                <a:latin typeface="HY헤드라인M" pitchFamily="18" charset="-127"/>
                <a:ea typeface="HY헤드라인M" pitchFamily="18" charset="-127"/>
              </a:rPr>
              <a:t>)</a:t>
            </a:r>
            <a:r>
              <a:rPr lang="ko-KR" altLang="en-US" sz="1200" dirty="0" smtClean="0">
                <a:solidFill>
                  <a:srgbClr val="C00000"/>
                </a:solidFill>
              </a:rPr>
              <a:t> </a:t>
            </a:r>
            <a:endParaRPr lang="en-US" altLang="ko-KR" sz="1200" dirty="0" smtClean="0">
              <a:solidFill>
                <a:srgbClr val="C00000"/>
              </a:solidFill>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HY헤드라인M" pitchFamily="18" charset="-127"/>
                <a:ea typeface="HY헤드라인M" pitchFamily="18" charset="-127"/>
              </a:rPr>
              <a:t>           “</a:t>
            </a:r>
            <a:r>
              <a:rPr lang="ko-KR" altLang="en-US" sz="1200" b="1" dirty="0" smtClean="0">
                <a:solidFill>
                  <a:srgbClr val="C00000"/>
                </a:solidFill>
                <a:latin typeface="HY헤드라인M" pitchFamily="18" charset="-127"/>
                <a:ea typeface="HY헤드라인M" pitchFamily="18" charset="-127"/>
              </a:rPr>
              <a:t>우주주관 바라기전에 자아주관 완성하라</a:t>
            </a:r>
            <a:r>
              <a:rPr lang="en-US" altLang="ko-KR" sz="1200" b="1" dirty="0" smtClean="0">
                <a:solidFill>
                  <a:srgbClr val="C00000"/>
                </a:solidFill>
                <a:latin typeface="HY헤드라인M" pitchFamily="18" charset="-127"/>
                <a:ea typeface="HY헤드라인M" pitchFamily="18" charset="-127"/>
              </a:rPr>
              <a:t>.”</a:t>
            </a:r>
            <a:endParaRPr lang="ko-KR" altLang="en-US" sz="1200" b="1" dirty="0" smtClean="0">
              <a:solidFill>
                <a:srgbClr val="C00000"/>
              </a:solidFill>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40</a:t>
            </a:fld>
            <a:endParaRPr lang="ko-KR"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일본 동경 유학시절</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6. </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와세다</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고등공학교</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조기졸업</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(1943.9.30)</a:t>
            </a:r>
          </a:p>
          <a:p>
            <a:pPr algn="l" fontAlgn="auto">
              <a:lnSpc>
                <a:spcPct val="200000"/>
              </a:lnSpc>
              <a:spcBef>
                <a:spcPts val="0"/>
              </a:spcBef>
              <a:spcAft>
                <a:spcPts val="0"/>
              </a:spcAft>
              <a:buClr>
                <a:schemeClr val="accent2">
                  <a:lumMod val="40000"/>
                  <a:lumOff val="60000"/>
                </a:schemeClr>
              </a:buClr>
              <a:buFont typeface="Wingdings" pitchFamily="2" charset="2"/>
              <a:buNone/>
              <a:defRPr/>
            </a:pPr>
            <a:r>
              <a:rPr kumimoji="0" lang="en-US" altLang="ko-KR" sz="1200" baseline="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lang="en-US" altLang="ko-KR" sz="1400" b="0" dirty="0" smtClean="0">
                <a:solidFill>
                  <a:schemeClr val="tx1"/>
                </a:solidFill>
                <a:latin typeface="HY헤드라인M" pitchFamily="18" charset="-127"/>
                <a:ea typeface="HY헤드라인M" pitchFamily="18" charset="-127"/>
              </a:rPr>
              <a:t>1941.12.8,</a:t>
            </a:r>
            <a:r>
              <a:rPr lang="ko-KR" altLang="en-US" sz="1400" b="0" dirty="0" smtClean="0">
                <a:solidFill>
                  <a:schemeClr val="tx1"/>
                </a:solidFill>
                <a:latin typeface="HY헤드라인M" pitchFamily="18" charset="-127"/>
                <a:ea typeface="HY헤드라인M" pitchFamily="18" charset="-127"/>
              </a:rPr>
              <a:t>일군의 하와이 진주만 공격 </a:t>
            </a:r>
            <a:endParaRPr lang="en-US" altLang="ko-KR" sz="1400" b="0" dirty="0" smtClean="0">
              <a:solidFill>
                <a:schemeClr val="tx1"/>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400" b="0" dirty="0" smtClean="0">
                <a:solidFill>
                  <a:schemeClr val="tx1"/>
                </a:solidFill>
                <a:latin typeface="HY헤드라인M" pitchFamily="18" charset="-127"/>
                <a:ea typeface="HY헤드라인M" pitchFamily="18" charset="-127"/>
              </a:rPr>
              <a:t>             </a:t>
            </a:r>
            <a:r>
              <a:rPr kumimoji="0" lang="ko-KR" altLang="en-US" sz="1400" b="0" dirty="0" smtClean="0">
                <a:solidFill>
                  <a:schemeClr val="tx1"/>
                </a:solidFill>
                <a:latin typeface="HY헤드라인M" pitchFamily="18" charset="-127"/>
                <a:ea typeface="HY헤드라인M" pitchFamily="18" charset="-127"/>
              </a:rPr>
              <a:t>  전시체제</a:t>
            </a:r>
            <a:r>
              <a:rPr kumimoji="0" lang="en-US" altLang="ko-KR" sz="1400" b="0" dirty="0" smtClean="0">
                <a:solidFill>
                  <a:schemeClr val="tx1"/>
                </a:solidFill>
                <a:latin typeface="HY헤드라인M" pitchFamily="18" charset="-127"/>
                <a:ea typeface="HY헤드라인M" pitchFamily="18" charset="-127"/>
              </a:rPr>
              <a:t>, </a:t>
            </a:r>
            <a:r>
              <a:rPr kumimoji="0" lang="ko-KR" altLang="en-US" sz="1400" b="0" dirty="0" smtClean="0">
                <a:solidFill>
                  <a:schemeClr val="tx1"/>
                </a:solidFill>
                <a:latin typeface="HY헤드라인M" pitchFamily="18" charset="-127"/>
                <a:ea typeface="HY헤드라인M" pitchFamily="18" charset="-127"/>
              </a:rPr>
              <a:t>조기졸업</a:t>
            </a:r>
            <a:endParaRPr kumimoji="0" lang="en-US" altLang="ko-KR" sz="1400" b="0" dirty="0" smtClean="0">
              <a:solidFill>
                <a:schemeClr val="tx1"/>
              </a:solidFill>
              <a:latin typeface="HY헤드라인M" pitchFamily="18" charset="-127"/>
              <a:ea typeface="HY헤드라인M" pitchFamily="18" charset="-127"/>
            </a:endParaRPr>
          </a:p>
          <a:p>
            <a:pPr algn="l" fontAlgn="auto">
              <a:lnSpc>
                <a:spcPct val="200000"/>
              </a:lnSpc>
              <a:spcBef>
                <a:spcPts val="0"/>
              </a:spcBef>
              <a:spcAft>
                <a:spcPts val="0"/>
              </a:spcAft>
              <a:buClr>
                <a:schemeClr val="accent2">
                  <a:lumMod val="40000"/>
                  <a:lumOff val="60000"/>
                </a:schemeClr>
              </a:buClr>
              <a:buFont typeface="Wingdings" pitchFamily="2" charset="2"/>
              <a:buNone/>
              <a:defRPr/>
            </a:pPr>
            <a:r>
              <a:rPr kumimoji="0" lang="ko-KR" altLang="en-US" sz="1400" b="0" baseline="0" dirty="0" smtClean="0">
                <a:solidFill>
                  <a:schemeClr val="tx1"/>
                </a:solidFill>
                <a:latin typeface="HY헤드라인M" pitchFamily="18" charset="-127"/>
                <a:ea typeface="HY헤드라인M" pitchFamily="18" charset="-127"/>
              </a:rPr>
              <a:t>             </a:t>
            </a:r>
            <a:r>
              <a:rPr kumimoji="0" lang="en-US" altLang="ko-KR" sz="1400" b="0" baseline="0" dirty="0" smtClean="0">
                <a:solidFill>
                  <a:schemeClr val="tx1"/>
                </a:solidFill>
                <a:latin typeface="HY헤드라인M" pitchFamily="18" charset="-127"/>
                <a:ea typeface="HY헤드라인M" pitchFamily="18" charset="-127"/>
              </a:rPr>
              <a:t>*</a:t>
            </a:r>
            <a:r>
              <a:rPr kumimoji="0" lang="ko-KR" altLang="en-US" sz="1400" b="0" dirty="0" err="1" smtClean="0">
                <a:solidFill>
                  <a:schemeClr val="tx1"/>
                </a:solidFill>
                <a:latin typeface="HY헤드라인M" pitchFamily="18" charset="-127"/>
                <a:ea typeface="HY헤드라인M" pitchFamily="18" charset="-127"/>
              </a:rPr>
              <a:t>관부</a:t>
            </a:r>
            <a:r>
              <a:rPr kumimoji="0" lang="ko-KR" altLang="en-US" sz="1400" b="0" dirty="0" smtClean="0">
                <a:solidFill>
                  <a:schemeClr val="tx1"/>
                </a:solidFill>
                <a:latin typeface="HY헤드라인M" pitchFamily="18" charset="-127"/>
                <a:ea typeface="HY헤드라인M" pitchFamily="18" charset="-127"/>
              </a:rPr>
              <a:t> 연락선 </a:t>
            </a:r>
            <a:r>
              <a:rPr kumimoji="0" lang="ko-KR" altLang="en-US" sz="1400" b="0" dirty="0" err="1" smtClean="0">
                <a:solidFill>
                  <a:schemeClr val="tx1"/>
                </a:solidFill>
                <a:latin typeface="HY헤드라인M" pitchFamily="18" charset="-127"/>
                <a:ea typeface="HY헤드라인M" pitchFamily="18" charset="-127"/>
              </a:rPr>
              <a:t>곤론마루</a:t>
            </a:r>
            <a:r>
              <a:rPr kumimoji="0" lang="ko-KR" altLang="en-US" sz="1400" b="0" dirty="0" smtClean="0">
                <a:solidFill>
                  <a:schemeClr val="tx1"/>
                </a:solidFill>
                <a:latin typeface="HY헤드라인M" pitchFamily="18" charset="-127"/>
                <a:ea typeface="HY헤드라인M" pitchFamily="18" charset="-127"/>
              </a:rPr>
              <a:t> 침몰사건</a:t>
            </a:r>
            <a:endParaRPr kumimoji="0" lang="en-US" altLang="ko-KR" sz="1400" b="0" dirty="0" smtClean="0">
              <a:solidFill>
                <a:schemeClr val="tx1"/>
              </a:solidFill>
              <a:latin typeface="HY헤드라인M" pitchFamily="18" charset="-127"/>
              <a:ea typeface="HY헤드라인M" pitchFamily="18" charset="-127"/>
            </a:endParaRPr>
          </a:p>
          <a:p>
            <a:pPr algn="l" fontAlgn="auto">
              <a:lnSpc>
                <a:spcPct val="200000"/>
              </a:lnSpc>
              <a:spcBef>
                <a:spcPts val="0"/>
              </a:spcBef>
              <a:spcAft>
                <a:spcPts val="0"/>
              </a:spcAft>
              <a:buClr>
                <a:schemeClr val="accent2">
                  <a:lumMod val="40000"/>
                  <a:lumOff val="60000"/>
                </a:schemeClr>
              </a:buClr>
              <a:buFont typeface="Wingdings" pitchFamily="2" charset="2"/>
              <a:buNone/>
              <a:defRPr/>
            </a:pPr>
            <a:r>
              <a:rPr kumimoji="0" lang="ko-KR" altLang="en-US" sz="1400" b="0" dirty="0" smtClean="0">
                <a:solidFill>
                  <a:schemeClr val="tx1"/>
                </a:solidFill>
                <a:latin typeface="HY헤드라인M" pitchFamily="18" charset="-127"/>
                <a:ea typeface="HY헤드라인M" pitchFamily="18" charset="-127"/>
              </a:rPr>
              <a:t>             </a:t>
            </a:r>
            <a:r>
              <a:rPr kumimoji="0" lang="en-US" altLang="ko-KR" sz="1400" b="0" dirty="0" smtClean="0">
                <a:solidFill>
                  <a:schemeClr val="tx1"/>
                </a:solidFill>
                <a:latin typeface="HY헤드라인M" pitchFamily="18" charset="-127"/>
                <a:ea typeface="HY헤드라인M" pitchFamily="18" charset="-127"/>
              </a:rPr>
              <a:t>*</a:t>
            </a:r>
            <a:r>
              <a:rPr kumimoji="0" lang="ko-KR" altLang="en-US" sz="1400" b="0" dirty="0" smtClean="0">
                <a:solidFill>
                  <a:schemeClr val="tx1"/>
                </a:solidFill>
                <a:latin typeface="HY헤드라인M" pitchFamily="18" charset="-127"/>
                <a:ea typeface="HY헤드라인M" pitchFamily="18" charset="-127"/>
              </a:rPr>
              <a:t>모정의 극치를 보이신 </a:t>
            </a:r>
            <a:r>
              <a:rPr kumimoji="0" lang="ko-KR" altLang="en-US" sz="1400" b="0" dirty="0" err="1" smtClean="0">
                <a:solidFill>
                  <a:schemeClr val="tx1"/>
                </a:solidFill>
                <a:latin typeface="HY헤드라인M" pitchFamily="18" charset="-127"/>
                <a:ea typeface="HY헤드라인M" pitchFamily="18" charset="-127"/>
              </a:rPr>
              <a:t>충모님</a:t>
            </a:r>
            <a:endParaRPr kumimoji="0" lang="en-US" altLang="ko-KR" sz="1400" b="0" dirty="0" smtClean="0">
              <a:solidFill>
                <a:schemeClr val="tx1"/>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400" b="0" dirty="0" smtClean="0">
                <a:solidFill>
                  <a:schemeClr val="tx1"/>
                </a:solidFill>
                <a:latin typeface="HY헤드라인M" pitchFamily="18" charset="-127"/>
                <a:ea typeface="HY헤드라인M" pitchFamily="18" charset="-127"/>
              </a:rPr>
              <a:t>              (20</a:t>
            </a:r>
            <a:r>
              <a:rPr kumimoji="0" lang="ko-KR" altLang="en-US" sz="1400" b="0" dirty="0" smtClean="0">
                <a:solidFill>
                  <a:schemeClr val="tx1"/>
                </a:solidFill>
                <a:latin typeface="HY헤드라인M" pitchFamily="18" charset="-127"/>
                <a:ea typeface="HY헤드라인M" pitchFamily="18" charset="-127"/>
              </a:rPr>
              <a:t>리길 맨발</a:t>
            </a:r>
            <a:r>
              <a:rPr kumimoji="0" lang="en-US" altLang="ko-KR" sz="1400" b="0" dirty="0" smtClean="0">
                <a:solidFill>
                  <a:schemeClr val="tx1"/>
                </a:solidFill>
                <a:latin typeface="HY헤드라인M" pitchFamily="18" charset="-127"/>
                <a:ea typeface="HY헤드라인M" pitchFamily="18" charset="-127"/>
              </a:rPr>
              <a:t>, 20</a:t>
            </a:r>
            <a:r>
              <a:rPr kumimoji="0" lang="ko-KR" altLang="en-US" sz="1400" b="0" dirty="0" smtClean="0">
                <a:solidFill>
                  <a:schemeClr val="tx1"/>
                </a:solidFill>
                <a:latin typeface="HY헤드라인M" pitchFamily="18" charset="-127"/>
                <a:ea typeface="HY헤드라인M" pitchFamily="18" charset="-127"/>
              </a:rPr>
              <a:t>시간 기차</a:t>
            </a:r>
            <a:r>
              <a:rPr kumimoji="0" lang="en-US" altLang="ko-KR" sz="1400" b="0" dirty="0" smtClean="0">
                <a:solidFill>
                  <a:schemeClr val="tx1"/>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41</a:t>
            </a:fld>
            <a:endParaRPr lang="ko-KR"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42</a:t>
            </a:fld>
            <a:endParaRPr lang="ko-KR"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F. </a:t>
            </a:r>
            <a:r>
              <a:rPr kumimoji="0" lang="ko-KR" altLang="en-US" sz="1200" dirty="0" err="1" smtClean="0">
                <a:solidFill>
                  <a:srgbClr val="002060"/>
                </a:solidFill>
                <a:latin typeface="HY헤드라인M" pitchFamily="18" charset="-127"/>
                <a:ea typeface="HY헤드라인M" pitchFamily="18" charset="-127"/>
              </a:rPr>
              <a:t>해방전</a:t>
            </a:r>
            <a:r>
              <a:rPr kumimoji="0" lang="ko-KR" altLang="en-US" sz="1200" dirty="0" smtClean="0">
                <a:solidFill>
                  <a:srgbClr val="002060"/>
                </a:solidFill>
                <a:latin typeface="HY헤드라인M" pitchFamily="18" charset="-127"/>
                <a:ea typeface="HY헤드라인M" pitchFamily="18" charset="-127"/>
              </a:rPr>
              <a:t> 서울생활</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aseline="0" dirty="0" smtClean="0">
                <a:solidFill>
                  <a:srgbClr val="002060"/>
                </a:solidFill>
                <a:latin typeface="HY헤드라인M" pitchFamily="18" charset="-127"/>
                <a:ea typeface="HY헤드라인M" pitchFamily="18" charset="-127"/>
              </a:rPr>
              <a:t>         1.</a:t>
            </a:r>
            <a:r>
              <a:rPr kumimoji="0" lang="ko-KR" altLang="en-US" sz="1200" dirty="0" smtClean="0">
                <a:solidFill>
                  <a:srgbClr val="002060"/>
                </a:solidFill>
                <a:latin typeface="HY헤드라인M" pitchFamily="18" charset="-127"/>
                <a:ea typeface="HY헤드라인M" pitchFamily="18" charset="-127"/>
              </a:rPr>
              <a:t>해방직전 최종준비 </a:t>
            </a:r>
            <a:endParaRPr kumimoji="0" lang="en-US" altLang="ko-KR" sz="1200" dirty="0" smtClean="0">
              <a:solidFill>
                <a:srgbClr val="002060"/>
              </a:solidFill>
              <a:latin typeface="HY헤드라인M" pitchFamily="18" charset="-127"/>
              <a:ea typeface="HY헤드라인M" pitchFamily="18" charset="-127"/>
            </a:endParaRPr>
          </a:p>
          <a:p>
            <a:pPr marL="457200" indent="-457200" algn="l">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서울취직과 </a:t>
            </a:r>
            <a:r>
              <a:rPr kumimoji="0" lang="ko-KR" altLang="en-US" sz="1200" dirty="0" err="1" smtClean="0">
                <a:solidFill>
                  <a:srgbClr val="002060"/>
                </a:solidFill>
                <a:latin typeface="HY헤드라인M" pitchFamily="18" charset="-127"/>
                <a:ea typeface="HY헤드라인M" pitchFamily="18" charset="-127"/>
              </a:rPr>
              <a:t>메시의</a:t>
            </a:r>
            <a:r>
              <a:rPr kumimoji="0" lang="ko-KR" altLang="en-US" sz="1200" dirty="0" smtClean="0">
                <a:solidFill>
                  <a:srgbClr val="002060"/>
                </a:solidFill>
                <a:latin typeface="HY헤드라인M" pitchFamily="18" charset="-127"/>
                <a:ea typeface="HY헤드라인M" pitchFamily="18" charset="-127"/>
              </a:rPr>
              <a:t> 길 준비</a:t>
            </a:r>
            <a:r>
              <a:rPr kumimoji="0" lang="en-US" altLang="ko-KR" sz="1200" dirty="0" smtClean="0">
                <a:solidFill>
                  <a:srgbClr val="002060"/>
                </a:solidFill>
                <a:latin typeface="HY헤드라인M" pitchFamily="18" charset="-127"/>
                <a:ea typeface="HY헤드라인M" pitchFamily="18" charset="-127"/>
              </a:rPr>
              <a:t>(1943.10-1945.8)</a:t>
            </a: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en-US" altLang="ko-KR" sz="1200" b="0" baseline="0" dirty="0" smtClean="0">
                <a:solidFill>
                  <a:srgbClr val="002060"/>
                </a:solidFill>
                <a:latin typeface="HY헤드라인M" pitchFamily="18" charset="-127"/>
                <a:ea typeface="HY헤드라인M" pitchFamily="18" charset="-127"/>
              </a:rPr>
              <a:t>           * </a:t>
            </a:r>
            <a:r>
              <a:rPr kumimoji="0" lang="ko-KR" altLang="en-US" sz="1200" b="0" dirty="0" err="1" smtClean="0">
                <a:solidFill>
                  <a:srgbClr val="002060"/>
                </a:solidFill>
                <a:latin typeface="HY헤드라인M" pitchFamily="18" charset="-127"/>
                <a:ea typeface="HY헤드라인M" pitchFamily="18" charset="-127"/>
              </a:rPr>
              <a:t>곽산의</a:t>
            </a:r>
            <a:r>
              <a:rPr kumimoji="0" lang="ko-KR" altLang="en-US" sz="1200" b="0" dirty="0" smtClean="0">
                <a:solidFill>
                  <a:srgbClr val="002060"/>
                </a:solidFill>
                <a:latin typeface="HY헤드라인M" pitchFamily="18" charset="-127"/>
                <a:ea typeface="HY헤드라인M" pitchFamily="18" charset="-127"/>
              </a:rPr>
              <a:t> 최씨 신부</a:t>
            </a:r>
            <a:r>
              <a:rPr kumimoji="0" lang="en-US" altLang="ko-KR" sz="1200" b="0" dirty="0" smtClean="0">
                <a:solidFill>
                  <a:srgbClr val="002060"/>
                </a:solidFill>
                <a:latin typeface="HY헤드라인M" pitchFamily="18" charset="-127"/>
                <a:ea typeface="HY헤드라인M" pitchFamily="18" charset="-127"/>
              </a:rPr>
              <a:t>: 24</a:t>
            </a:r>
            <a:r>
              <a:rPr kumimoji="0" lang="ko-KR" altLang="en-US" sz="1200" b="0" dirty="0" smtClean="0">
                <a:solidFill>
                  <a:srgbClr val="002060"/>
                </a:solidFill>
                <a:latin typeface="HY헤드라인M" pitchFamily="18" charset="-127"/>
                <a:ea typeface="HY헤드라인M" pitchFamily="18" charset="-127"/>
              </a:rPr>
              <a:t>번째 선</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맞선 후 약혼</a:t>
            </a:r>
            <a:r>
              <a:rPr kumimoji="0" lang="en-US" altLang="ko-KR" sz="1200" b="0" dirty="0" smtClean="0">
                <a:solidFill>
                  <a:srgbClr val="002060"/>
                </a:solidFill>
                <a:latin typeface="HY헤드라인M" pitchFamily="18" charset="-127"/>
                <a:ea typeface="HY헤드라인M" pitchFamily="18" charset="-127"/>
              </a:rPr>
              <a:t>(1943.12)</a:t>
            </a: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만주 </a:t>
            </a:r>
            <a:r>
              <a:rPr kumimoji="0" lang="ko-KR" altLang="en-US" sz="1200" b="0" dirty="0" err="1" smtClean="0">
                <a:solidFill>
                  <a:srgbClr val="002060"/>
                </a:solidFill>
                <a:latin typeface="HY헤드라인M" pitchFamily="18" charset="-127"/>
                <a:ea typeface="HY헤드라인M" pitchFamily="18" charset="-127"/>
              </a:rPr>
              <a:t>전업행</a:t>
            </a:r>
            <a:r>
              <a:rPr kumimoji="0" lang="ko-KR" altLang="en-US" sz="1200" b="0" dirty="0" smtClean="0">
                <a:solidFill>
                  <a:srgbClr val="002060"/>
                </a:solidFill>
                <a:latin typeface="HY헤드라인M" pitchFamily="18" charset="-127"/>
                <a:ea typeface="HY헤드라인M" pitchFamily="18" charset="-127"/>
              </a:rPr>
              <a:t> 변경과 </a:t>
            </a:r>
            <a:r>
              <a:rPr kumimoji="0" lang="ko-KR" altLang="en-US" sz="1200" b="0" dirty="0" err="1" smtClean="0">
                <a:solidFill>
                  <a:srgbClr val="002060"/>
                </a:solidFill>
                <a:latin typeface="HY헤드라인M" pitchFamily="18" charset="-127"/>
                <a:ea typeface="HY헤드라인M" pitchFamily="18" charset="-127"/>
              </a:rPr>
              <a:t>곽산</a:t>
            </a:r>
            <a:r>
              <a:rPr kumimoji="0" lang="ko-KR" altLang="en-US" sz="1200" b="0" dirty="0" smtClean="0">
                <a:solidFill>
                  <a:srgbClr val="002060"/>
                </a:solidFill>
                <a:latin typeface="HY헤드라인M" pitchFamily="18" charset="-127"/>
                <a:ea typeface="HY헤드라인M" pitchFamily="18" charset="-127"/>
              </a:rPr>
              <a:t> 방문</a:t>
            </a:r>
            <a:r>
              <a:rPr kumimoji="0" lang="en-US" altLang="ko-KR" sz="1200" b="0" dirty="0" smtClean="0">
                <a:solidFill>
                  <a:srgbClr val="002060"/>
                </a:solidFill>
                <a:latin typeface="HY헤드라인M" pitchFamily="18" charset="-127"/>
                <a:ea typeface="HY헤드라인M" pitchFamily="18" charset="-127"/>
              </a:rPr>
              <a:t>(1944.2)</a:t>
            </a: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가시마구미</a:t>
            </a:r>
            <a:r>
              <a:rPr kumimoji="0" lang="ko-KR" altLang="en-US" sz="1200" b="0" dirty="0" smtClean="0">
                <a:solidFill>
                  <a:srgbClr val="002060"/>
                </a:solidFill>
                <a:latin typeface="HY헤드라인M" pitchFamily="18" charset="-127"/>
                <a:ea typeface="HY헤드라인M" pitchFamily="18" charset="-127"/>
              </a:rPr>
              <a:t> 경성지점 </a:t>
            </a:r>
            <a:r>
              <a:rPr kumimoji="0" lang="ko-KR" altLang="en-US" sz="1200" b="0" dirty="0" err="1" smtClean="0">
                <a:solidFill>
                  <a:srgbClr val="002060"/>
                </a:solidFill>
                <a:latin typeface="HY헤드라인M" pitchFamily="18" charset="-127"/>
                <a:ea typeface="HY헤드라인M" pitchFamily="18" charset="-127"/>
              </a:rPr>
              <a:t>전기부</a:t>
            </a:r>
            <a:r>
              <a:rPr kumimoji="0" lang="ko-KR" altLang="en-US" sz="1200" b="0" dirty="0" smtClean="0">
                <a:solidFill>
                  <a:srgbClr val="002060"/>
                </a:solidFill>
                <a:latin typeface="HY헤드라인M" pitchFamily="18" charset="-127"/>
                <a:ea typeface="HY헤드라인M" pitchFamily="18" charset="-127"/>
              </a:rPr>
              <a:t> 취직</a:t>
            </a:r>
            <a:r>
              <a:rPr kumimoji="0" lang="en-US" altLang="ko-KR" sz="1200" b="0" dirty="0" smtClean="0">
                <a:solidFill>
                  <a:srgbClr val="002060"/>
                </a:solidFill>
                <a:latin typeface="HY헤드라인M" pitchFamily="18" charset="-127"/>
                <a:ea typeface="HY헤드라인M" pitchFamily="18" charset="-127"/>
              </a:rPr>
              <a:t>(1944.3)</a:t>
            </a: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 성혼과 가정출발</a:t>
            </a:r>
            <a:r>
              <a:rPr kumimoji="0" lang="en-US" altLang="ko-KR" sz="1200" b="0" dirty="0" smtClean="0">
                <a:solidFill>
                  <a:srgbClr val="002060"/>
                </a:solidFill>
                <a:latin typeface="HY헤드라인M" pitchFamily="18" charset="-127"/>
                <a:ea typeface="HY헤드라인M" pitchFamily="18" charset="-127"/>
              </a:rPr>
              <a:t>(1944.5.4, </a:t>
            </a:r>
            <a:r>
              <a:rPr kumimoji="0" lang="ko-KR" altLang="en-US" sz="1200" b="0" dirty="0" smtClean="0">
                <a:solidFill>
                  <a:srgbClr val="002060"/>
                </a:solidFill>
                <a:latin typeface="HY헤드라인M" pitchFamily="18" charset="-127"/>
                <a:ea typeface="HY헤드라인M" pitchFamily="18" charset="-127"/>
              </a:rPr>
              <a:t>호적상</a:t>
            </a:r>
            <a:r>
              <a:rPr kumimoji="0" lang="en-US" altLang="ko-KR" sz="1200" b="0" dirty="0" smtClean="0">
                <a:solidFill>
                  <a:srgbClr val="002060"/>
                </a:solidFill>
                <a:latin typeface="HY헤드라인M" pitchFamily="18" charset="-127"/>
                <a:ea typeface="HY헤드라인M" pitchFamily="18" charset="-127"/>
              </a:rPr>
              <a:t>:1945.4.28)</a:t>
            </a:r>
          </a:p>
          <a:p>
            <a:pPr algn="l" fontAlgn="auto">
              <a:lnSpc>
                <a:spcPct val="150000"/>
              </a:lnSpc>
              <a:spcBef>
                <a:spcPts val="0"/>
              </a:spcBef>
              <a:spcAft>
                <a:spcPts val="0"/>
              </a:spcAft>
              <a:buClr>
                <a:schemeClr val="accent2">
                  <a:lumMod val="40000"/>
                  <a:lumOff val="60000"/>
                </a:schemeClr>
              </a:buClr>
              <a:buFont typeface="Wingdings" pitchFamily="2" charset="2"/>
              <a:buNone/>
              <a:defRPr/>
            </a:pPr>
            <a:r>
              <a:rPr kumimoji="0" lang="ko-KR" altLang="en-US" sz="1200" b="0" baseline="0" dirty="0" smtClean="0">
                <a:solidFill>
                  <a:srgbClr val="002060"/>
                </a:solidFill>
                <a:latin typeface="HY헤드라인M" pitchFamily="18" charset="-127"/>
                <a:ea typeface="HY헤드라인M" pitchFamily="18" charset="-127"/>
              </a:rPr>
              <a:t>           </a:t>
            </a:r>
            <a:r>
              <a:rPr kumimoji="0" lang="en-US" altLang="ko-KR" sz="1200" b="0" baseline="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예수님의 한계를 극복</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이호빈목사 주례</a:t>
            </a:r>
            <a:r>
              <a:rPr kumimoji="0" lang="en-US" altLang="ko-KR" sz="1200" b="0" dirty="0" smtClean="0">
                <a:solidFill>
                  <a:srgbClr val="002060"/>
                </a:solidFill>
                <a:latin typeface="HY헤드라인M" pitchFamily="18" charset="-127"/>
                <a:ea typeface="HY헤드라인M" pitchFamily="18" charset="-127"/>
              </a:rPr>
              <a:t>)</a:t>
            </a:r>
          </a:p>
          <a:p>
            <a:pPr marL="457200" indent="-457200" algn="l">
              <a:defRPr/>
            </a:pP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43</a:t>
            </a:fld>
            <a:endParaRPr lang="ko-KR"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F. </a:t>
            </a:r>
            <a:r>
              <a:rPr kumimoji="0" lang="ko-KR" altLang="en-US" sz="1200" dirty="0" err="1" smtClean="0">
                <a:solidFill>
                  <a:srgbClr val="002060"/>
                </a:solidFill>
                <a:latin typeface="HY헤드라인M" pitchFamily="18" charset="-127"/>
                <a:ea typeface="HY헤드라인M" pitchFamily="18" charset="-127"/>
              </a:rPr>
              <a:t>해방전</a:t>
            </a:r>
            <a:r>
              <a:rPr kumimoji="0" lang="ko-KR" altLang="en-US" sz="1200" dirty="0" smtClean="0">
                <a:solidFill>
                  <a:srgbClr val="002060"/>
                </a:solidFill>
                <a:latin typeface="HY헤드라인M" pitchFamily="18" charset="-127"/>
                <a:ea typeface="HY헤드라인M" pitchFamily="18" charset="-127"/>
              </a:rPr>
              <a:t> 서울생활</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100" dirty="0" smtClean="0">
                <a:latin typeface="HY헤드라인M" pitchFamily="18" charset="-127"/>
                <a:ea typeface="HY헤드라인M" pitchFamily="18" charset="-127"/>
              </a:rPr>
              <a:t>2. </a:t>
            </a:r>
            <a:r>
              <a:rPr kumimoji="0" lang="ko-KR" altLang="en-US" sz="1200" dirty="0" smtClean="0">
                <a:latin typeface="HY견고딕" pitchFamily="18" charset="-127"/>
                <a:ea typeface="HY견고딕" pitchFamily="18" charset="-127"/>
                <a:cs typeface="한컴바탕" pitchFamily="18" charset="2"/>
              </a:rPr>
              <a:t>경기도 </a:t>
            </a:r>
            <a:r>
              <a:rPr kumimoji="0" lang="ko-KR" altLang="en-US" sz="1200" dirty="0" err="1" smtClean="0">
                <a:latin typeface="HY견고딕" pitchFamily="18" charset="-127"/>
                <a:ea typeface="HY견고딕" pitchFamily="18" charset="-127"/>
                <a:cs typeface="한컴바탕" pitchFamily="18" charset="2"/>
              </a:rPr>
              <a:t>경찰부</a:t>
            </a:r>
            <a:r>
              <a:rPr kumimoji="0" lang="ko-KR" altLang="en-US" sz="1200" dirty="0" smtClean="0">
                <a:latin typeface="HY견고딕" pitchFamily="18" charset="-127"/>
                <a:ea typeface="HY견고딕" pitchFamily="18" charset="-127"/>
                <a:cs typeface="한컴바탕" pitchFamily="18" charset="2"/>
              </a:rPr>
              <a:t> 수난</a:t>
            </a:r>
            <a:r>
              <a:rPr kumimoji="0" lang="en-US" altLang="ko-KR" sz="1200" dirty="0" smtClean="0">
                <a:latin typeface="HY견고딕" pitchFamily="18" charset="-127"/>
                <a:ea typeface="HY견고딕" pitchFamily="18" charset="-127"/>
                <a:cs typeface="한컴바탕" pitchFamily="18" charset="2"/>
              </a:rPr>
              <a:t>(1944.10-1945.2)</a:t>
            </a:r>
            <a:endParaRPr kumimoji="0" lang="ko-KR" altLang="en-US" sz="1200" dirty="0" smtClean="0">
              <a:latin typeface="HY견고딕" pitchFamily="18" charset="-127"/>
              <a:ea typeface="HY견고딕" pitchFamily="18" charset="-127"/>
              <a:cs typeface="한컴바탕" pitchFamily="18" charset="2"/>
            </a:endParaRPr>
          </a:p>
          <a:p>
            <a:r>
              <a:rPr lang="en-US" altLang="ko-KR" dirty="0" smtClean="0"/>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44</a:t>
            </a:fld>
            <a:endParaRPr lang="ko-KR"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III. </a:t>
            </a:r>
            <a:r>
              <a:rPr kumimoji="0" lang="ko-KR" altLang="en-US" sz="1200" kern="1200" dirty="0" smtClean="0">
                <a:solidFill>
                  <a:schemeClr val="tx1"/>
                </a:solidFill>
                <a:latin typeface="HY견고딕" pitchFamily="18" charset="-127"/>
                <a:ea typeface="HY견고딕" pitchFamily="18" charset="-127"/>
                <a:cs typeface="+mn-cs"/>
              </a:rPr>
              <a:t>메시아의 길을 </a:t>
            </a:r>
            <a:r>
              <a:rPr kumimoji="0" lang="ko-KR" altLang="en-US" sz="1200" kern="1200" dirty="0" err="1" smtClean="0">
                <a:solidFill>
                  <a:schemeClr val="tx1"/>
                </a:solidFill>
                <a:latin typeface="HY견고딕" pitchFamily="18" charset="-127"/>
                <a:ea typeface="HY견고딕" pitchFamily="18" charset="-127"/>
                <a:cs typeface="+mn-cs"/>
              </a:rPr>
              <a:t>가기위한</a:t>
            </a:r>
            <a:r>
              <a:rPr kumimoji="0" lang="ko-KR" altLang="en-US" sz="1200" kern="1200" dirty="0" smtClean="0">
                <a:solidFill>
                  <a:schemeClr val="tx1"/>
                </a:solidFill>
                <a:latin typeface="HY견고딕" pitchFamily="18" charset="-127"/>
                <a:ea typeface="HY견고딕" pitchFamily="18" charset="-127"/>
                <a:cs typeface="+mn-cs"/>
              </a:rPr>
              <a:t> 준비</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F. </a:t>
            </a:r>
            <a:r>
              <a:rPr kumimoji="0" lang="ko-KR" altLang="en-US" sz="1200" dirty="0" err="1" smtClean="0">
                <a:solidFill>
                  <a:srgbClr val="002060"/>
                </a:solidFill>
                <a:latin typeface="HY헤드라인M" pitchFamily="18" charset="-127"/>
                <a:ea typeface="HY헤드라인M" pitchFamily="18" charset="-127"/>
              </a:rPr>
              <a:t>해방전</a:t>
            </a:r>
            <a:r>
              <a:rPr kumimoji="0" lang="ko-KR" altLang="en-US" sz="1200" dirty="0" smtClean="0">
                <a:solidFill>
                  <a:srgbClr val="002060"/>
                </a:solidFill>
                <a:latin typeface="HY헤드라인M" pitchFamily="18" charset="-127"/>
                <a:ea typeface="HY헤드라인M" pitchFamily="18" charset="-127"/>
              </a:rPr>
              <a:t> 서울생활</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100" dirty="0" smtClean="0">
                <a:latin typeface="HY헤드라인M" pitchFamily="18" charset="-127"/>
                <a:ea typeface="HY헤드라인M" pitchFamily="18" charset="-127"/>
              </a:rPr>
              <a:t>3. </a:t>
            </a:r>
            <a:r>
              <a:rPr kumimoji="0" lang="ko-KR" altLang="en-US" sz="1200" dirty="0" smtClean="0">
                <a:latin typeface="HY헤드라인M" pitchFamily="18" charset="-127"/>
                <a:ea typeface="HY헤드라인M" pitchFamily="18" charset="-127"/>
              </a:rPr>
              <a:t>일본인 고문형사 피신</a:t>
            </a:r>
            <a:r>
              <a:rPr kumimoji="0" lang="en-US" altLang="ko-KR" sz="1200" dirty="0" smtClean="0">
                <a:latin typeface="HY견고딕" pitchFamily="18" charset="-127"/>
                <a:ea typeface="HY견고딕" pitchFamily="18" charset="-127"/>
                <a:cs typeface="한컴바탕" pitchFamily="18" charset="2"/>
              </a:rPr>
              <a:t>(1945.8.17)</a:t>
            </a:r>
            <a:endParaRPr kumimoji="0" lang="ko-KR" altLang="en-US" sz="1200" dirty="0" smtClean="0">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ko-KR" altLang="en-US" sz="1200" b="1" dirty="0" smtClean="0">
                <a:solidFill>
                  <a:schemeClr val="bg1"/>
                </a:solidFill>
                <a:latin typeface="뫼비우스 Bold" pitchFamily="2" charset="-127"/>
                <a:ea typeface="뫼비우스 Bold" pitchFamily="2" charset="-127"/>
              </a:rPr>
              <a:t>경기도 </a:t>
            </a:r>
            <a:r>
              <a:rPr lang="ko-KR" altLang="en-US" sz="1200" b="1" dirty="0" err="1" smtClean="0">
                <a:solidFill>
                  <a:schemeClr val="bg1"/>
                </a:solidFill>
                <a:latin typeface="뫼비우스 Bold" pitchFamily="2" charset="-127"/>
                <a:ea typeface="뫼비우스 Bold" pitchFamily="2" charset="-127"/>
              </a:rPr>
              <a:t>경찰부</a:t>
            </a:r>
            <a:r>
              <a:rPr lang="ko-KR" altLang="en-US" sz="1200" b="1" dirty="0" smtClean="0">
                <a:solidFill>
                  <a:schemeClr val="bg1"/>
                </a:solidFill>
                <a:latin typeface="뫼비우스 Bold" pitchFamily="2" charset="-127"/>
                <a:ea typeface="뫼비우스 Bold" pitchFamily="2" charset="-127"/>
              </a:rPr>
              <a:t> 고문</a:t>
            </a:r>
            <a:r>
              <a:rPr lang="en-US" altLang="ko-KR" sz="1200" b="1" dirty="0" smtClean="0">
                <a:solidFill>
                  <a:schemeClr val="bg1"/>
                </a:solidFill>
                <a:latin typeface="뫼비우스 Bold" pitchFamily="2" charset="-127"/>
                <a:ea typeface="뫼비우스 Bold" pitchFamily="2" charset="-127"/>
              </a:rPr>
              <a:t>,</a:t>
            </a:r>
            <a:r>
              <a:rPr lang="ko-KR" altLang="en-US" sz="1200" b="1" dirty="0" smtClean="0">
                <a:solidFill>
                  <a:schemeClr val="bg1"/>
                </a:solidFill>
                <a:latin typeface="뫼비우스 Bold" pitchFamily="2" charset="-127"/>
                <a:ea typeface="뫼비우스 Bold" pitchFamily="2" charset="-127"/>
              </a:rPr>
              <a:t> </a:t>
            </a:r>
            <a:r>
              <a:rPr lang="ko-KR" altLang="en-US" sz="1200" b="1" dirty="0" err="1" smtClean="0">
                <a:solidFill>
                  <a:schemeClr val="bg1"/>
                </a:solidFill>
                <a:latin typeface="뫼비우스 Bold" pitchFamily="2" charset="-127"/>
                <a:ea typeface="뫼비우스 Bold" pitchFamily="2" charset="-127"/>
              </a:rPr>
              <a:t>구마다하라씨</a:t>
            </a:r>
            <a:r>
              <a:rPr lang="en-US" altLang="ko-KR" sz="1200" b="1" dirty="0" smtClean="0">
                <a:solidFill>
                  <a:schemeClr val="bg1"/>
                </a:solidFill>
                <a:latin typeface="뫼비우스 Bold" pitchFamily="2" charset="-127"/>
                <a:ea typeface="뫼비우스 Bold" pitchFamily="2" charset="-127"/>
              </a:rPr>
              <a:t>(</a:t>
            </a:r>
            <a:r>
              <a:rPr lang="ko-KR" altLang="en-US" sz="1200" b="1" dirty="0" smtClean="0">
                <a:solidFill>
                  <a:schemeClr val="bg1"/>
                </a:solidFill>
                <a:latin typeface="뫼비우스 Bold" pitchFamily="2" charset="-127"/>
                <a:ea typeface="뫼비우스 Bold" pitchFamily="2" charset="-127"/>
              </a:rPr>
              <a:t>앞줄 가운데</a:t>
            </a:r>
            <a:r>
              <a:rPr lang="en-US" altLang="ko-KR" sz="1200" b="1" dirty="0" smtClean="0">
                <a:solidFill>
                  <a:schemeClr val="bg1"/>
                </a:solidFill>
                <a:latin typeface="뫼비우스 Bold" pitchFamily="2" charset="-127"/>
                <a:ea typeface="뫼비우스 Bold" pitchFamily="2" charset="-127"/>
              </a:rPr>
              <a:t>)</a:t>
            </a:r>
            <a:r>
              <a:rPr lang="ko-KR" altLang="en-US" sz="1200" b="1" dirty="0" smtClean="0">
                <a:solidFill>
                  <a:schemeClr val="bg1"/>
                </a:solidFill>
                <a:latin typeface="뫼비우스 Bold" pitchFamily="2" charset="-127"/>
                <a:ea typeface="뫼비우스 Bold" pitchFamily="2" charset="-127"/>
              </a:rPr>
              <a:t> </a:t>
            </a:r>
            <a:endParaRPr lang="en-US" altLang="ko-KR" sz="1200" b="1" dirty="0" smtClean="0">
              <a:solidFill>
                <a:schemeClr val="bg1"/>
              </a:solidFill>
              <a:latin typeface="뫼비우스 Bold" pitchFamily="2" charset="-127"/>
              <a:ea typeface="뫼비우스 Bold" pitchFamily="2"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bg1"/>
                </a:solidFill>
                <a:latin typeface="뫼비우스 Bold" pitchFamily="2" charset="-127"/>
                <a:ea typeface="뫼비우스 Bold" pitchFamily="2" charset="-127"/>
              </a:rPr>
              <a:t>             </a:t>
            </a:r>
            <a:r>
              <a:rPr lang="ko-KR" altLang="en-US" sz="1200" b="1" dirty="0" smtClean="0">
                <a:solidFill>
                  <a:schemeClr val="bg1"/>
                </a:solidFill>
                <a:latin typeface="뫼비우스 Bold" pitchFamily="2" charset="-127"/>
                <a:ea typeface="뫼비우스 Bold" pitchFamily="2" charset="-127"/>
              </a:rPr>
              <a:t>집 방문</a:t>
            </a:r>
            <a:r>
              <a:rPr lang="en-US" altLang="ko-KR" sz="1200" b="1" dirty="0" smtClean="0">
                <a:solidFill>
                  <a:schemeClr val="bg1"/>
                </a:solidFill>
                <a:latin typeface="뫼비우스 Bold" pitchFamily="2" charset="-127"/>
                <a:ea typeface="뫼비우스 Bold" pitchFamily="2" charset="-127"/>
              </a:rPr>
              <a:t>,</a:t>
            </a:r>
            <a:r>
              <a:rPr lang="ko-KR" altLang="en-US" sz="1200" b="1" dirty="0" err="1" smtClean="0">
                <a:solidFill>
                  <a:schemeClr val="bg1"/>
                </a:solidFill>
                <a:latin typeface="뫼비우스 Bold" pitchFamily="2" charset="-127"/>
                <a:ea typeface="뫼비우스 Bold" pitchFamily="2" charset="-127"/>
              </a:rPr>
              <a:t>미야자끼현</a:t>
            </a:r>
            <a:r>
              <a:rPr lang="ko-KR" altLang="en-US" sz="1200" b="1" dirty="0" smtClean="0">
                <a:solidFill>
                  <a:schemeClr val="bg1"/>
                </a:solidFill>
                <a:latin typeface="뫼비우스 Bold" pitchFamily="2" charset="-127"/>
                <a:ea typeface="뫼비우스 Bold" pitchFamily="2" charset="-127"/>
              </a:rPr>
              <a:t>  </a:t>
            </a:r>
            <a:r>
              <a:rPr lang="en-US" altLang="ko-KR" sz="1200" b="1" dirty="0" smtClean="0">
                <a:solidFill>
                  <a:schemeClr val="bg1"/>
                </a:solidFill>
                <a:latin typeface="뫼비우스 Bold" pitchFamily="2" charset="-127"/>
                <a:ea typeface="뫼비우스 Bold" pitchFamily="2" charset="-127"/>
              </a:rPr>
              <a:t>2004.7.11)</a:t>
            </a:r>
            <a:endParaRPr lang="ko-KR" altLang="en-US" sz="1200" b="1" dirty="0" smtClean="0">
              <a:solidFill>
                <a:schemeClr val="bg1"/>
              </a:solidFill>
              <a:latin typeface="뫼비우스 Bold" pitchFamily="2" charset="-127"/>
              <a:ea typeface="뫼비우스 Bold" pitchFamily="2"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45</a:t>
            </a:fld>
            <a:endParaRPr lang="ko-KR"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r>
              <a:rPr lang="en-US" altLang="ko-KR" dirty="0" smtClean="0"/>
              <a:t>     </a:t>
            </a:r>
            <a:r>
              <a:rPr lang="en-US" altLang="ko-KR" sz="1200" dirty="0" smtClean="0">
                <a:effectLst>
                  <a:outerShdw blurRad="38100" dist="38100" dir="2700000" algn="tl">
                    <a:srgbClr val="C0C0C0"/>
                  </a:outerShdw>
                </a:effectLst>
                <a:latin typeface="HY헤드라인M" pitchFamily="18" charset="-127"/>
                <a:ea typeface="HY헤드라인M" pitchFamily="18" charset="-127"/>
              </a:rPr>
              <a:t>A. </a:t>
            </a:r>
            <a:r>
              <a:rPr lang="ko-KR" altLang="en-US" sz="1200" dirty="0" smtClean="0">
                <a:effectLst>
                  <a:outerShdw blurRad="38100" dist="38100" dir="2700000" algn="tl">
                    <a:srgbClr val="C0C0C0"/>
                  </a:outerShdw>
                </a:effectLst>
                <a:latin typeface="HY헤드라인M" pitchFamily="18" charset="-127"/>
                <a:ea typeface="HY헤드라인M" pitchFamily="18" charset="-127"/>
              </a:rPr>
              <a:t>제</a:t>
            </a:r>
            <a:r>
              <a:rPr lang="en-US" altLang="ko-KR" sz="1200" dirty="0" smtClean="0">
                <a:effectLst>
                  <a:outerShdw blurRad="38100" dist="38100" dir="2700000" algn="tl">
                    <a:srgbClr val="C0C0C0"/>
                  </a:outerShdw>
                </a:effectLst>
                <a:latin typeface="HY헤드라인M" pitchFamily="18" charset="-127"/>
                <a:ea typeface="HY헤드라인M" pitchFamily="18" charset="-127"/>
              </a:rPr>
              <a:t>2</a:t>
            </a:r>
            <a:r>
              <a:rPr lang="ko-KR" altLang="en-US" sz="1200" dirty="0" smtClean="0">
                <a:effectLst>
                  <a:outerShdw blurRad="38100" dist="38100" dir="2700000" algn="tl">
                    <a:srgbClr val="C0C0C0"/>
                  </a:outerShdw>
                </a:effectLst>
                <a:latin typeface="HY헤드라인M" pitchFamily="18" charset="-127"/>
                <a:ea typeface="HY헤드라인M" pitchFamily="18" charset="-127"/>
              </a:rPr>
              <a:t>차 세계대전 종료와 섭리의 위치</a:t>
            </a:r>
            <a:endParaRPr lang="en-US" altLang="ko-KR" sz="1200" dirty="0" smtClean="0">
              <a:effectLst>
                <a:outerShdw blurRad="38100" dist="38100" dir="2700000" algn="tl">
                  <a:srgbClr val="C0C0C0"/>
                </a:outerShdw>
              </a:effectLst>
              <a:latin typeface="HY헤드라인M" pitchFamily="18" charset="-127"/>
              <a:ea typeface="HY헤드라인M" pitchFamily="18" charset="-127"/>
            </a:endParaRPr>
          </a:p>
          <a:p>
            <a:r>
              <a:rPr lang="en-US" altLang="ko-KR" sz="1200" dirty="0" smtClean="0">
                <a:effectLst>
                  <a:outerShdw blurRad="38100" dist="38100" dir="2700000" algn="tl">
                    <a:srgbClr val="C0C0C0"/>
                  </a:outerShdw>
                </a:effectLst>
                <a:latin typeface="HY헤드라인M" pitchFamily="18" charset="-127"/>
                <a:ea typeface="HY헤드라인M" pitchFamily="18" charset="-127"/>
              </a:rPr>
              <a:t>                                          </a:t>
            </a:r>
            <a:r>
              <a:rPr lang="en-US" altLang="ko-KR" sz="1050" dirty="0" smtClean="0">
                <a:latin typeface="궁서체" pitchFamily="17" charset="-127"/>
                <a:ea typeface="궁서체" pitchFamily="17" charset="-127"/>
              </a:rPr>
              <a:t>(1939.9-1945.8)</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latin typeface="궁서체" pitchFamily="17" charset="-127"/>
                <a:ea typeface="궁서체" pitchFamily="17" charset="-127"/>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1.  2</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차대전의 </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하늘편</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승리와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UN</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창설</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en-US" altLang="ko-KR" sz="1200" b="1" dirty="0" smtClean="0">
                <a:solidFill>
                  <a:srgbClr val="660033"/>
                </a:solidFill>
                <a:latin typeface="HY헤드라인M" pitchFamily="18" charset="-127"/>
                <a:ea typeface="HY헤드라인M" pitchFamily="18" charset="-127"/>
              </a:rPr>
              <a:t>     </a:t>
            </a:r>
            <a:r>
              <a:rPr kumimoji="0" lang="ko-KR" altLang="en-US" sz="1200" b="1" dirty="0" smtClean="0">
                <a:latin typeface="HY헤드라인M" pitchFamily="18" charset="-127"/>
                <a:ea typeface="HY헤드라인M" pitchFamily="18" charset="-127"/>
              </a:rPr>
              <a:t>태평양 문화권 중심으로 예수님 때의 영육기반 </a:t>
            </a:r>
            <a:endParaRPr kumimoji="0" lang="en-US" altLang="ko-KR" sz="1200" b="1"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1" dirty="0" smtClean="0">
                <a:latin typeface="HY헤드라인M" pitchFamily="18" charset="-127"/>
                <a:ea typeface="HY헤드라인M" pitchFamily="18" charset="-127"/>
              </a:rPr>
              <a:t>               </a:t>
            </a:r>
            <a:r>
              <a:rPr kumimoji="0" lang="ko-KR" altLang="en-US" sz="1200" b="1" dirty="0" smtClean="0">
                <a:latin typeface="HY헤드라인M" pitchFamily="18" charset="-127"/>
                <a:ea typeface="HY헤드라인M" pitchFamily="18" charset="-127"/>
              </a:rPr>
              <a:t>복귀 운세 </a:t>
            </a:r>
            <a:endParaRPr kumimoji="0" lang="ko-KR" altLang="en-US" sz="1200" dirty="0" smtClean="0">
              <a:latin typeface="굴림체" pitchFamily="49" charset="-127"/>
              <a:ea typeface="굴림체" pitchFamily="49"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46</a:t>
            </a:fld>
            <a:endParaRPr lang="ko-KR"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r>
              <a:rPr lang="en-US" altLang="ko-KR" dirty="0" smtClean="0"/>
              <a:t>     </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A.  </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제</a:t>
            </a:r>
            <a:r>
              <a:rPr lang="en-US" altLang="ko-KR" sz="1200" b="1" dirty="0" smtClean="0">
                <a:effectLst>
                  <a:outerShdw blurRad="38100" dist="38100" dir="2700000" algn="tl">
                    <a:srgbClr val="C0C0C0"/>
                  </a:outerShdw>
                </a:effectLst>
                <a:latin typeface="HY헤드라인M" pitchFamily="18" charset="-127"/>
                <a:ea typeface="HY헤드라인M" pitchFamily="18" charset="-127"/>
              </a:rPr>
              <a:t>2</a:t>
            </a:r>
            <a:r>
              <a:rPr lang="ko-KR" altLang="en-US" sz="1200" b="1" dirty="0" smtClean="0">
                <a:effectLst>
                  <a:outerShdw blurRad="38100" dist="38100" dir="2700000" algn="tl">
                    <a:srgbClr val="C0C0C0"/>
                  </a:outerShdw>
                </a:effectLst>
                <a:latin typeface="HY헤드라인M" pitchFamily="18" charset="-127"/>
                <a:ea typeface="HY헤드라인M" pitchFamily="18" charset="-127"/>
              </a:rPr>
              <a:t>차 세계대전 종료와 섭리의 위치</a:t>
            </a:r>
            <a:endParaRPr lang="en-US" altLang="ko-KR" sz="1200" b="1" dirty="0" smtClean="0">
              <a:effectLst>
                <a:outerShdw blurRad="38100" dist="38100" dir="2700000" algn="tl">
                  <a:srgbClr val="C0C0C0"/>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effectLst>
                  <a:outerShdw blurRad="38100" dist="38100" dir="2700000" algn="tl">
                    <a:srgbClr val="C0C0C0"/>
                  </a:outerShdw>
                </a:effectLst>
                <a:latin typeface="HY헤드라인M" pitchFamily="18" charset="-127"/>
                <a:ea typeface="HY헤드라인M" pitchFamily="18" charset="-127"/>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1.  2</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차대전의 </a:t>
            </a:r>
            <a:r>
              <a:rPr kumimoji="0" lang="ko-KR" altLang="en-US" sz="1200" dirty="0" err="1"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하늘편</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승리와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UN</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창설</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 </a:t>
            </a:r>
            <a:r>
              <a:rPr lang="ko-KR" altLang="en-US" sz="1200" b="0" dirty="0" err="1" smtClean="0">
                <a:latin typeface="HY헤드라인M" pitchFamily="18" charset="-127"/>
                <a:ea typeface="HY헤드라인M" pitchFamily="18" charset="-127"/>
              </a:rPr>
              <a:t>하늘편과</a:t>
            </a:r>
            <a:r>
              <a:rPr lang="ko-KR" altLang="en-US" sz="1200" b="0" dirty="0" smtClean="0">
                <a:latin typeface="HY헤드라인M" pitchFamily="18" charset="-127"/>
                <a:ea typeface="HY헤드라인M" pitchFamily="18" charset="-127"/>
              </a:rPr>
              <a:t> </a:t>
            </a:r>
            <a:r>
              <a:rPr lang="ko-KR" altLang="en-US" sz="1200" b="0" dirty="0" err="1" smtClean="0">
                <a:latin typeface="HY헤드라인M" pitchFamily="18" charset="-127"/>
                <a:ea typeface="HY헤드라인M" pitchFamily="18" charset="-127"/>
              </a:rPr>
              <a:t>사탄편</a:t>
            </a:r>
            <a:r>
              <a:rPr lang="ko-KR" altLang="en-US" sz="1200" b="0" dirty="0" smtClean="0">
                <a:latin typeface="HY헤드라인M" pitchFamily="18" charset="-127"/>
                <a:ea typeface="HY헤드라인M" pitchFamily="18" charset="-127"/>
              </a:rPr>
              <a:t> 천사세계 판가리 전쟁 </a:t>
            </a:r>
          </a:p>
          <a:p>
            <a:pPr algn="l"/>
            <a:endParaRPr lang="ko-KR" altLang="en-US" sz="1200" b="0" dirty="0" smtClean="0">
              <a:latin typeface="HY헤드라인M" pitchFamily="18" charset="-127"/>
              <a:ea typeface="HY헤드라인M" pitchFamily="18" charset="-127"/>
            </a:endParaRPr>
          </a:p>
          <a:p>
            <a:pPr algn="l">
              <a:buFont typeface="Wingdings" pitchFamily="2" charset="2"/>
              <a:buNone/>
            </a:pPr>
            <a:r>
              <a:rPr lang="ko-KR" altLang="en-US" sz="1200" b="0" baseline="0" dirty="0" smtClean="0">
                <a:latin typeface="HY헤드라인M" pitchFamily="18" charset="-127"/>
                <a:ea typeface="HY헤드라인M" pitchFamily="18" charset="-127"/>
              </a:rPr>
              <a:t>             </a:t>
            </a:r>
            <a:r>
              <a:rPr lang="en-US" altLang="ko-KR" sz="1200" b="0" baseline="0" dirty="0" smtClean="0">
                <a:latin typeface="HY헤드라인M" pitchFamily="18" charset="-127"/>
                <a:ea typeface="HY헤드라인M" pitchFamily="18" charset="-127"/>
              </a:rPr>
              <a:t>* </a:t>
            </a:r>
            <a:r>
              <a:rPr lang="ko-KR" altLang="en-US" sz="1200" b="0" dirty="0" err="1" smtClean="0">
                <a:latin typeface="HY헤드라인M" pitchFamily="18" charset="-127"/>
                <a:ea typeface="HY헤드라인M" pitchFamily="18" charset="-127"/>
              </a:rPr>
              <a:t>하늘편</a:t>
            </a:r>
            <a:r>
              <a:rPr lang="ko-KR" altLang="en-US" sz="1200" b="0" dirty="0" smtClean="0">
                <a:latin typeface="HY헤드라인M" pitchFamily="18" charset="-127"/>
                <a:ea typeface="HY헤드라인M" pitchFamily="18" charset="-127"/>
              </a:rPr>
              <a:t> 승리로 역사이래 처음</a:t>
            </a:r>
            <a:r>
              <a:rPr lang="en-US" altLang="ko-KR" sz="1200" b="0" dirty="0" smtClean="0">
                <a:latin typeface="HY헤드라인M" pitchFamily="18" charset="-127"/>
                <a:ea typeface="HY헤드라인M" pitchFamily="18" charset="-127"/>
              </a:rPr>
              <a:t>,</a:t>
            </a:r>
            <a:r>
              <a:rPr lang="ko-KR" altLang="en-US" sz="1200" b="0" dirty="0" smtClean="0">
                <a:latin typeface="HY헤드라인M" pitchFamily="18" charset="-127"/>
                <a:ea typeface="HY헤드라인M" pitchFamily="18" charset="-127"/>
              </a:rPr>
              <a:t> 기독교문화권 </a:t>
            </a:r>
            <a:endParaRPr lang="en-US" altLang="ko-KR" sz="1200" b="0" dirty="0" smtClean="0">
              <a:latin typeface="HY헤드라인M" pitchFamily="18" charset="-127"/>
              <a:ea typeface="HY헤드라인M" pitchFamily="18" charset="-127"/>
            </a:endParaRPr>
          </a:p>
          <a:p>
            <a:pPr algn="l"/>
            <a:r>
              <a:rPr lang="en-US" altLang="ko-KR" sz="1200" b="0" dirty="0" smtClean="0">
                <a:latin typeface="HY헤드라인M" pitchFamily="18" charset="-127"/>
                <a:ea typeface="HY헤드라인M" pitchFamily="18" charset="-127"/>
              </a:rPr>
              <a:t>                </a:t>
            </a:r>
            <a:r>
              <a:rPr lang="ko-KR" altLang="en-US" sz="1200" b="0" dirty="0" err="1" smtClean="0">
                <a:latin typeface="HY헤드라인M" pitchFamily="18" charset="-127"/>
                <a:ea typeface="HY헤드라인M" pitchFamily="18" charset="-127"/>
              </a:rPr>
              <a:t>중심한</a:t>
            </a:r>
            <a:r>
              <a:rPr lang="ko-KR" altLang="en-US" sz="1200" b="0" dirty="0" smtClean="0">
                <a:latin typeface="HY헤드라인M" pitchFamily="18" charset="-127"/>
                <a:ea typeface="HY헤드라인M" pitchFamily="18" charset="-127"/>
              </a:rPr>
              <a:t> </a:t>
            </a:r>
            <a:r>
              <a:rPr lang="ko-KR" altLang="en-US" sz="1200" b="0" dirty="0" err="1" smtClean="0">
                <a:latin typeface="HY헤드라인M" pitchFamily="18" charset="-127"/>
                <a:ea typeface="HY헤드라인M" pitchFamily="18" charset="-127"/>
              </a:rPr>
              <a:t>장자권</a:t>
            </a:r>
            <a:r>
              <a:rPr lang="ko-KR" altLang="en-US" sz="1200" b="0" dirty="0" smtClean="0">
                <a:latin typeface="HY헤드라인M" pitchFamily="18" charset="-127"/>
                <a:ea typeface="HY헤드라인M" pitchFamily="18" charset="-127"/>
              </a:rPr>
              <a:t> 복귀터전 마련</a:t>
            </a:r>
          </a:p>
          <a:p>
            <a:pPr algn="l"/>
            <a:endParaRPr lang="ko-KR" altLang="en-US" sz="1200" b="0" dirty="0" smtClean="0">
              <a:latin typeface="HY헤드라인M" pitchFamily="18" charset="-127"/>
              <a:ea typeface="HY헤드라인M" pitchFamily="18" charset="-127"/>
            </a:endParaRPr>
          </a:p>
          <a:p>
            <a:pPr algn="l">
              <a:buFont typeface="Wingdings" pitchFamily="2" charset="2"/>
              <a:buNone/>
            </a:pPr>
            <a:r>
              <a:rPr lang="ko-KR" altLang="en-US" sz="1200" b="0" baseline="0" dirty="0" smtClean="0">
                <a:latin typeface="HY헤드라인M" pitchFamily="18" charset="-127"/>
                <a:ea typeface="HY헤드라인M" pitchFamily="18" charset="-127"/>
              </a:rPr>
              <a:t>             </a:t>
            </a:r>
            <a:r>
              <a:rPr lang="en-US" altLang="ko-KR" sz="1200" b="0" baseline="0" dirty="0" smtClean="0">
                <a:latin typeface="HY헤드라인M" pitchFamily="18" charset="-127"/>
                <a:ea typeface="HY헤드라인M" pitchFamily="18" charset="-127"/>
              </a:rPr>
              <a:t>*</a:t>
            </a:r>
            <a:r>
              <a:rPr lang="ko-KR" altLang="en-US" sz="1200" b="0" baseline="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전세계 통합기구 </a:t>
            </a:r>
            <a:r>
              <a:rPr lang="en-US" altLang="ko-KR" sz="1200" b="0" dirty="0" smtClean="0">
                <a:latin typeface="HY헤드라인M" pitchFamily="18" charset="-127"/>
                <a:ea typeface="HY헤드라인M" pitchFamily="18" charset="-127"/>
              </a:rPr>
              <a:t>UN</a:t>
            </a:r>
            <a:r>
              <a:rPr lang="ko-KR" altLang="en-US" sz="1200" b="0" dirty="0" smtClean="0">
                <a:latin typeface="HY헤드라인M" pitchFamily="18" charset="-127"/>
                <a:ea typeface="HY헤드라인M" pitchFamily="18" charset="-127"/>
              </a:rPr>
              <a:t>의 창설로 인류에 대한</a:t>
            </a:r>
            <a:endParaRPr lang="en-US" altLang="ko-KR" sz="1200" b="0" dirty="0" smtClean="0">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평화의 길 모색</a:t>
            </a:r>
          </a:p>
          <a:p>
            <a:pPr algn="l"/>
            <a:endParaRPr lang="ko-KR" altLang="en-US" sz="1200" b="0" dirty="0" smtClean="0">
              <a:latin typeface="HY헤드라인M" pitchFamily="18" charset="-127"/>
              <a:ea typeface="HY헤드라인M" pitchFamily="18" charset="-127"/>
            </a:endParaRPr>
          </a:p>
          <a:p>
            <a:pPr algn="l">
              <a:buFont typeface="Wingdings" pitchFamily="2" charset="2"/>
              <a:buNone/>
            </a:pPr>
            <a:r>
              <a:rPr lang="ko-KR" altLang="en-US" sz="1200" b="0" dirty="0" smtClean="0">
                <a:latin typeface="HY헤드라인M" pitchFamily="18" charset="-127"/>
                <a:ea typeface="HY헤드라인M" pitchFamily="18" charset="-127"/>
              </a:rPr>
              <a:t>             </a:t>
            </a:r>
            <a:r>
              <a:rPr lang="en-US" altLang="ko-KR" sz="1200" b="0" dirty="0" smtClean="0">
                <a:latin typeface="HY헤드라인M" pitchFamily="18" charset="-127"/>
                <a:ea typeface="HY헤드라인M" pitchFamily="18" charset="-127"/>
              </a:rPr>
              <a:t>*</a:t>
            </a:r>
            <a:r>
              <a:rPr lang="ko-KR" altLang="en-US" sz="1200" b="0" dirty="0" smtClean="0">
                <a:latin typeface="HY헤드라인M" pitchFamily="18" charset="-127"/>
                <a:ea typeface="HY헤드라인M" pitchFamily="18" charset="-127"/>
              </a:rPr>
              <a:t> 완성한 아담</a:t>
            </a: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메시아가 신랑으로 오시는</a:t>
            </a:r>
            <a:endParaRPr lang="en-US" altLang="ko-KR" sz="1200" b="0" dirty="0" smtClean="0">
              <a:latin typeface="HY헤드라인M" pitchFamily="18" charset="-127"/>
              <a:ea typeface="HY헤드라인M" pitchFamily="18" charset="-127"/>
            </a:endParaRPr>
          </a:p>
          <a:p>
            <a:pPr algn="l"/>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신부기반 및 </a:t>
            </a:r>
            <a:r>
              <a:rPr lang="ko-KR" altLang="en-US" sz="1200" b="0" dirty="0" err="1" smtClean="0">
                <a:latin typeface="HY헤드라인M" pitchFamily="18" charset="-127"/>
                <a:ea typeface="HY헤드라인M" pitchFamily="18" charset="-127"/>
              </a:rPr>
              <a:t>부모권기대</a:t>
            </a:r>
            <a:r>
              <a:rPr lang="ko-KR" altLang="en-US" sz="1200" b="0" dirty="0" smtClean="0">
                <a:latin typeface="HY헤드라인M" pitchFamily="18" charset="-127"/>
                <a:ea typeface="HY헤드라인M" pitchFamily="18" charset="-127"/>
              </a:rPr>
              <a:t> 조성 </a:t>
            </a: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47</a:t>
            </a:fld>
            <a:endParaRPr lang="ko-KR"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36F3EA-B12F-406C-92EB-DEAAF9BE6B5F}" type="slidenum">
              <a:rPr lang="en-US" altLang="ja-JP" smtClean="0">
                <a:latin typeface="굴림" pitchFamily="50" charset="-127"/>
                <a:ea typeface="굴림" pitchFamily="50" charset="-127"/>
              </a:rPr>
              <a:pPr/>
              <a:t>48</a:t>
            </a:fld>
            <a:endParaRPr lang="en-US" altLang="ja-JP" dirty="0" smtClean="0">
              <a:latin typeface="굴림" pitchFamily="50" charset="-127"/>
              <a:ea typeface="굴림" pitchFamily="50" charset="-127"/>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kern="1200" dirty="0" smtClean="0">
                <a:solidFill>
                  <a:schemeClr val="tx1"/>
                </a:solidFill>
                <a:latin typeface="HY헤드라인M" pitchFamily="18" charset="-127"/>
                <a:ea typeface="HY헤드라인M" pitchFamily="18" charset="-127"/>
                <a:cs typeface="+mn-cs"/>
              </a:rPr>
              <a:t>A. </a:t>
            </a:r>
            <a:r>
              <a:rPr kumimoji="0" lang="ko-KR" altLang="en-US" sz="1200" kern="1200" dirty="0" smtClean="0">
                <a:solidFill>
                  <a:schemeClr val="tx1"/>
                </a:solidFill>
                <a:latin typeface="HY헤드라인M" pitchFamily="18" charset="-127"/>
                <a:ea typeface="HY헤드라인M" pitchFamily="18" charset="-127"/>
                <a:cs typeface="+mn-cs"/>
              </a:rPr>
              <a:t>제</a:t>
            </a:r>
            <a:r>
              <a:rPr kumimoji="0" lang="en-US" altLang="ko-KR" sz="1200" kern="1200" dirty="0" smtClean="0">
                <a:solidFill>
                  <a:schemeClr val="tx1"/>
                </a:solidFill>
                <a:latin typeface="HY헤드라인M" pitchFamily="18" charset="-127"/>
                <a:ea typeface="HY헤드라인M" pitchFamily="18" charset="-127"/>
                <a:cs typeface="+mn-cs"/>
              </a:rPr>
              <a:t>2</a:t>
            </a:r>
            <a:r>
              <a:rPr kumimoji="0" lang="ko-KR" altLang="en-US" sz="1200" kern="1200" dirty="0" smtClean="0">
                <a:solidFill>
                  <a:schemeClr val="tx1"/>
                </a:solidFill>
                <a:latin typeface="HY헤드라인M" pitchFamily="18" charset="-127"/>
                <a:ea typeface="HY헤드라인M" pitchFamily="18" charset="-127"/>
                <a:cs typeface="+mn-cs"/>
              </a:rPr>
              <a:t>차 세계대전 종료와 섭리의 위치</a:t>
            </a:r>
          </a:p>
          <a:p>
            <a:endParaRPr lang="ko-KR"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B. </a:t>
            </a:r>
            <a:r>
              <a:rPr kumimoji="0" lang="ko-KR" altLang="en-US" sz="1200" dirty="0" smtClean="0">
                <a:solidFill>
                  <a:srgbClr val="002060"/>
                </a:solidFill>
                <a:latin typeface="HY헤드라인M" pitchFamily="18" charset="-127"/>
                <a:ea typeface="HY헤드라인M" pitchFamily="18" charset="-127"/>
              </a:rPr>
              <a:t>개인적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준비의 마무리</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진리를 찾아서 선포할 수 있는 준비</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lang="en-US" altLang="ko-KR" baseline="0" dirty="0" smtClean="0"/>
              <a:t> </a:t>
            </a:r>
            <a:r>
              <a:rPr lang="en-US" altLang="ko-KR" dirty="0" smtClean="0"/>
              <a:t>* </a:t>
            </a:r>
            <a:r>
              <a:rPr kumimoji="0" lang="ko-KR" altLang="en-US" sz="1200" dirty="0" smtClean="0">
                <a:solidFill>
                  <a:schemeClr val="tx2">
                    <a:lumMod val="75000"/>
                  </a:schemeClr>
                </a:solidFill>
                <a:latin typeface="HY견고딕" pitchFamily="18" charset="-127"/>
                <a:ea typeface="HY견고딕" pitchFamily="18" charset="-127"/>
                <a:cs typeface="한컴바탕" pitchFamily="18" charset="2"/>
              </a:rPr>
              <a:t>진리의 말씀을 찾아서</a:t>
            </a:r>
          </a:p>
          <a:p>
            <a:r>
              <a:rPr lang="en-US" altLang="ko-KR" dirty="0" smtClean="0"/>
              <a:t>              *</a:t>
            </a:r>
            <a:r>
              <a:rPr lang="en-US" altLang="ko-KR" baseline="0" dirty="0" smtClean="0"/>
              <a:t> </a:t>
            </a:r>
            <a:r>
              <a:rPr kumimoji="0" lang="ko-KR" altLang="en-US" sz="1200" dirty="0" smtClean="0">
                <a:solidFill>
                  <a:schemeClr val="tx2">
                    <a:lumMod val="75000"/>
                  </a:schemeClr>
                </a:solidFill>
                <a:latin typeface="HY견고딕" pitchFamily="18" charset="-127"/>
                <a:ea typeface="HY견고딕" pitchFamily="18" charset="-127"/>
                <a:cs typeface="한컴바탕" pitchFamily="18" charset="2"/>
              </a:rPr>
              <a:t>하늘로부터 공인을 받고</a:t>
            </a:r>
            <a:endParaRPr kumimoji="0" lang="en-US" altLang="ko-KR" sz="1200" dirty="0" smtClean="0">
              <a:solidFill>
                <a:schemeClr val="tx2">
                  <a:lumMod val="75000"/>
                </a:schemeClr>
              </a:solidFill>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견고딕" pitchFamily="18" charset="-127"/>
                <a:ea typeface="HY견고딕" pitchFamily="18" charset="-127"/>
                <a:cs typeface="한컴바탕" pitchFamily="18" charset="2"/>
              </a:rPr>
              <a:t>              * </a:t>
            </a:r>
            <a:r>
              <a:rPr kumimoji="0" lang="ko-KR" altLang="en-US" sz="1200" dirty="0" smtClean="0">
                <a:solidFill>
                  <a:schemeClr val="tx2">
                    <a:lumMod val="75000"/>
                  </a:schemeClr>
                </a:solidFill>
                <a:latin typeface="HY견고딕" pitchFamily="18" charset="-127"/>
                <a:ea typeface="HY견고딕" pitchFamily="18" charset="-127"/>
                <a:cs typeface="한컴바탕" pitchFamily="18" charset="2"/>
              </a:rPr>
              <a:t>실체 생활에서 경험을 통해</a:t>
            </a:r>
            <a:endParaRPr kumimoji="0" lang="en-US" altLang="ko-KR" sz="1200" dirty="0" smtClean="0">
              <a:solidFill>
                <a:schemeClr val="tx2">
                  <a:lumMod val="75000"/>
                </a:schemeClr>
              </a:solidFill>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견고딕" pitchFamily="18" charset="-127"/>
                <a:ea typeface="HY견고딕" pitchFamily="18" charset="-127"/>
                <a:cs typeface="한컴바탕" pitchFamily="18" charset="2"/>
              </a:rPr>
              <a:t>              * </a:t>
            </a:r>
            <a:r>
              <a:rPr kumimoji="0" lang="ko-KR" altLang="en-US" sz="1200" dirty="0" smtClean="0">
                <a:solidFill>
                  <a:schemeClr val="tx2">
                    <a:lumMod val="75000"/>
                  </a:schemeClr>
                </a:solidFill>
                <a:latin typeface="HY견고딕" pitchFamily="18" charset="-127"/>
                <a:ea typeface="HY견고딕" pitchFamily="18" charset="-127"/>
                <a:cs typeface="한컴바탕" pitchFamily="18" charset="2"/>
              </a:rPr>
              <a:t>인간의 언어로 선포할 준비를 마침</a:t>
            </a:r>
            <a:r>
              <a:rPr kumimoji="0" lang="en-US" altLang="ko-KR" sz="1200" dirty="0" smtClean="0">
                <a:solidFill>
                  <a:schemeClr val="tx2">
                    <a:lumMod val="75000"/>
                  </a:schemeClr>
                </a:solidFill>
                <a:latin typeface="HY견고딕" pitchFamily="18" charset="-127"/>
                <a:ea typeface="HY견고딕" pitchFamily="18" charset="-127"/>
                <a:cs typeface="한컴바탕" pitchFamily="18" charset="2"/>
              </a:rPr>
              <a:t>.</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chemeClr val="tx2">
                    <a:lumMod val="75000"/>
                  </a:schemeClr>
                </a:solidFill>
                <a:latin typeface="HY견고딕" pitchFamily="18" charset="-127"/>
                <a:ea typeface="HY견고딕" pitchFamily="18" charset="-127"/>
                <a:cs typeface="한컴바탕" pitchFamily="18" charset="2"/>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2.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아담과 예수님의 한계 극복</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49</a:t>
            </a:fld>
            <a:endParaRPr lang="ko-K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kumimoji="0" lang="en-US" altLang="ko-KR" sz="1200" dirty="0" smtClean="0">
                <a:solidFill>
                  <a:srgbClr val="000000"/>
                </a:solidFill>
                <a:latin typeface="HY견고딕" pitchFamily="18" charset="-127"/>
                <a:ea typeface="HY견고딕" pitchFamily="18" charset="-127"/>
              </a:rPr>
              <a:t>A. </a:t>
            </a:r>
            <a:r>
              <a:rPr kumimoji="0" lang="ko-KR" altLang="en-US" sz="1200" dirty="0" smtClean="0">
                <a:solidFill>
                  <a:srgbClr val="000000"/>
                </a:solidFill>
                <a:latin typeface="HY견고딕" pitchFamily="18" charset="-127"/>
                <a:ea typeface="HY견고딕" pitchFamily="18" charset="-127"/>
              </a:rPr>
              <a:t>메시아 자각과 </a:t>
            </a:r>
            <a:r>
              <a:rPr kumimoji="0" lang="ko-KR" altLang="en-US" sz="1200" dirty="0" err="1" smtClean="0">
                <a:solidFill>
                  <a:srgbClr val="000000"/>
                </a:solidFill>
                <a:latin typeface="HY견고딕" pitchFamily="18" charset="-127"/>
                <a:ea typeface="HY견고딕" pitchFamily="18" charset="-127"/>
              </a:rPr>
              <a:t>참아버님</a:t>
            </a:r>
            <a:endParaRPr kumimoji="0" lang="en-US" altLang="ko-KR" sz="1200" dirty="0" smtClean="0">
              <a:solidFill>
                <a:srgbClr val="000000"/>
              </a:solidFill>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0000"/>
                </a:solidFill>
                <a:latin typeface="HY견고딕" pitchFamily="18" charset="-127"/>
                <a:ea typeface="HY견고딕" pitchFamily="18" charset="-127"/>
              </a:rPr>
              <a:t>        </a:t>
            </a:r>
            <a:r>
              <a:rPr kumimoji="0" lang="en-US" altLang="ko-KR" sz="1200" b="0" dirty="0" smtClean="0">
                <a:latin typeface="HY헤드라인M" pitchFamily="18" charset="-127"/>
                <a:ea typeface="HY헤드라인M" pitchFamily="18" charset="-127"/>
                <a:cs typeface="한컴바탕" pitchFamily="18" charset="2"/>
              </a:rPr>
              <a:t>1.</a:t>
            </a:r>
            <a:r>
              <a:rPr kumimoji="0" lang="ko-KR" altLang="en-US" sz="1200" b="0" dirty="0" smtClean="0">
                <a:latin typeface="HY헤드라인M" pitchFamily="18" charset="-127"/>
                <a:ea typeface="HY헤드라인M" pitchFamily="18" charset="-127"/>
                <a:cs typeface="한컴바탕" pitchFamily="18" charset="2"/>
              </a:rPr>
              <a:t>하늘의 천명은 </a:t>
            </a:r>
            <a:r>
              <a:rPr kumimoji="0" lang="ko-KR" altLang="en-US" sz="1200" b="0" dirty="0" err="1" smtClean="0">
                <a:latin typeface="HY헤드라인M" pitchFamily="18" charset="-127"/>
                <a:ea typeface="HY헤드라인M" pitchFamily="18" charset="-127"/>
                <a:cs typeface="한컴바탕" pitchFamily="18" charset="2"/>
              </a:rPr>
              <a:t>참아버님께는</a:t>
            </a:r>
            <a:r>
              <a:rPr kumimoji="0" lang="ko-KR" altLang="en-US" sz="1200" b="0" dirty="0" smtClean="0">
                <a:latin typeface="HY헤드라인M" pitchFamily="18" charset="-127"/>
                <a:ea typeface="HY헤드라인M" pitchFamily="18" charset="-127"/>
                <a:cs typeface="한컴바탕" pitchFamily="18" charset="2"/>
              </a:rPr>
              <a:t> </a:t>
            </a:r>
            <a:r>
              <a:rPr kumimoji="0" lang="en-US" altLang="ko-KR" sz="1200" b="0" dirty="0" smtClean="0">
                <a:latin typeface="HY헤드라인M" pitchFamily="18" charset="-127"/>
                <a:ea typeface="HY헤드라인M" pitchFamily="18" charset="-127"/>
                <a:cs typeface="한컴바탕" pitchFamily="18" charset="2"/>
              </a:rPr>
              <a:t>‘</a:t>
            </a:r>
            <a:r>
              <a:rPr kumimoji="0" lang="ko-KR" altLang="en-US" sz="1200" b="0" dirty="0" smtClean="0">
                <a:latin typeface="HY헤드라인M" pitchFamily="18" charset="-127"/>
                <a:ea typeface="HY헤드라인M" pitchFamily="18" charset="-127"/>
                <a:cs typeface="한컴바탕" pitchFamily="18" charset="2"/>
              </a:rPr>
              <a:t>메시아 자각</a:t>
            </a:r>
            <a:endParaRPr kumimoji="0" lang="en-US" altLang="ko-KR" sz="1200" b="0" dirty="0" smtClean="0">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solidFill>
                  <a:srgbClr val="000000"/>
                </a:solidFill>
                <a:latin typeface="HY헤드라인M" pitchFamily="18" charset="-127"/>
                <a:ea typeface="HY헤드라인M" pitchFamily="18" charset="-127"/>
                <a:cs typeface="한컴바탕" pitchFamily="18" charset="2"/>
              </a:rPr>
              <a:t>        </a:t>
            </a:r>
            <a:r>
              <a:rPr kumimoji="0" lang="en-US" altLang="ko-KR" sz="1200" b="0" dirty="0" smtClean="0">
                <a:latin typeface="HY헤드라인M" pitchFamily="18" charset="-127"/>
                <a:ea typeface="HY헤드라인M" pitchFamily="18" charset="-127"/>
                <a:cs typeface="한컴바탕" pitchFamily="18" charset="2"/>
              </a:rPr>
              <a:t>2.</a:t>
            </a:r>
            <a:r>
              <a:rPr kumimoji="0" lang="ko-KR" altLang="en-US" sz="1200" b="0" dirty="0" smtClean="0">
                <a:latin typeface="HY헤드라인M" pitchFamily="18" charset="-127"/>
                <a:ea typeface="HY헤드라인M" pitchFamily="18" charset="-127"/>
                <a:cs typeface="한컴바탕" pitchFamily="18" charset="2"/>
              </a:rPr>
              <a:t>메시아 자각은 자신의 정체성을 아는 것</a:t>
            </a:r>
            <a:endParaRPr kumimoji="0" lang="en-US" altLang="ko-KR" sz="1200" b="0" dirty="0" smtClean="0">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latin typeface="HY헤드라인M" pitchFamily="18" charset="-127"/>
                <a:ea typeface="HY헤드라인M" pitchFamily="18" charset="-127"/>
                <a:cs typeface="한컴바탕" pitchFamily="18" charset="2"/>
              </a:rPr>
              <a:t>        3.</a:t>
            </a:r>
            <a:r>
              <a:rPr kumimoji="0" lang="ko-KR" altLang="en-US" sz="1200" b="0" dirty="0" smtClean="0">
                <a:latin typeface="HY헤드라인M" pitchFamily="18" charset="-127"/>
                <a:ea typeface="HY헤드라인M" pitchFamily="18" charset="-127"/>
                <a:cs typeface="한컴바탕" pitchFamily="18" charset="2"/>
              </a:rPr>
              <a:t>정성</a:t>
            </a:r>
            <a:r>
              <a:rPr kumimoji="0" lang="en-US" altLang="ko-KR" sz="1200" b="0" dirty="0" smtClean="0">
                <a:latin typeface="HY헤드라인M" pitchFamily="18" charset="-127"/>
                <a:ea typeface="HY헤드라인M" pitchFamily="18" charset="-127"/>
                <a:cs typeface="한컴바탕" pitchFamily="18" charset="2"/>
              </a:rPr>
              <a:t>, </a:t>
            </a:r>
            <a:r>
              <a:rPr kumimoji="0" lang="ko-KR" altLang="en-US" sz="1200" b="0" dirty="0" smtClean="0">
                <a:latin typeface="HY헤드라인M" pitchFamily="18" charset="-127"/>
                <a:ea typeface="HY헤드라인M" pitchFamily="18" charset="-127"/>
                <a:cs typeface="한컴바탕" pitchFamily="18" charset="2"/>
              </a:rPr>
              <a:t>집념</a:t>
            </a:r>
            <a:r>
              <a:rPr kumimoji="0" lang="en-US" altLang="ko-KR" sz="1200" b="0" dirty="0" smtClean="0">
                <a:latin typeface="HY헤드라인M" pitchFamily="18" charset="-127"/>
                <a:ea typeface="HY헤드라인M" pitchFamily="18" charset="-127"/>
                <a:cs typeface="한컴바탕" pitchFamily="18" charset="2"/>
              </a:rPr>
              <a:t>, </a:t>
            </a:r>
            <a:r>
              <a:rPr kumimoji="0" lang="ko-KR" altLang="en-US" sz="1200" b="0" dirty="0" smtClean="0">
                <a:latin typeface="HY헤드라인M" pitchFamily="18" charset="-127"/>
                <a:ea typeface="HY헤드라인M" pitchFamily="18" charset="-127"/>
                <a:cs typeface="한컴바탕" pitchFamily="18" charset="2"/>
              </a:rPr>
              <a:t>극복의 생애노정 출발</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a:t>
            </a:fld>
            <a:endParaRPr lang="ko-KR"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C. </a:t>
            </a:r>
            <a:r>
              <a:rPr kumimoji="0" lang="ko-KR" altLang="en-US" sz="1200" dirty="0" smtClean="0">
                <a:solidFill>
                  <a:srgbClr val="002060"/>
                </a:solidFill>
                <a:latin typeface="HY헤드라인M" pitchFamily="18" charset="-127"/>
                <a:ea typeface="HY헤드라인M" pitchFamily="18" charset="-127"/>
              </a:rPr>
              <a:t>가정적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endParaRPr kumimoji="0" lang="en-US" altLang="ko-KR" sz="1200" dirty="0" smtClean="0">
              <a:solidFill>
                <a:srgbClr val="002060"/>
              </a:solidFill>
              <a:latin typeface="HY헤드라인M" pitchFamily="18" charset="-127"/>
              <a:ea typeface="HY헤드라인M" pitchFamily="18" charset="-127"/>
            </a:endParaRPr>
          </a:p>
          <a:p>
            <a:r>
              <a:rPr lang="en-US" altLang="ko-KR" dirty="0" smtClean="0"/>
              <a:t>         </a:t>
            </a:r>
            <a:r>
              <a:rPr lang="en-US" altLang="ko-KR" sz="1800" b="0" dirty="0" smtClean="0">
                <a:latin typeface="HY헤드라인M" pitchFamily="18" charset="-127"/>
                <a:ea typeface="HY헤드라인M" pitchFamily="18" charset="-127"/>
              </a:rPr>
              <a:t>1. </a:t>
            </a:r>
            <a:r>
              <a:rPr lang="ko-KR" altLang="en-US" sz="1800" b="0" dirty="0" smtClean="0">
                <a:latin typeface="HY헤드라인M" pitchFamily="18" charset="-127"/>
                <a:ea typeface="HY헤드라인M" pitchFamily="18" charset="-127"/>
              </a:rPr>
              <a:t>해와의 사명과 책임</a:t>
            </a:r>
            <a:r>
              <a:rPr lang="en-US" altLang="ko-KR" b="0" dirty="0" smtClean="0">
                <a:latin typeface="HY헤드라인M" pitchFamily="18" charset="-127"/>
                <a:ea typeface="HY헤드라인M" pitchFamily="18" charset="-127"/>
              </a:rPr>
              <a:t>(182:225, 1988.10.23)</a:t>
            </a:r>
          </a:p>
          <a:p>
            <a:pPr algn="l">
              <a:buFont typeface="Wingdings" pitchFamily="2" charset="2"/>
              <a:buNone/>
            </a:pPr>
            <a:r>
              <a:rPr lang="en-US" altLang="ko-KR" sz="1200" b="0" baseline="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 타락이란</a:t>
            </a:r>
            <a:r>
              <a:rPr lang="en-US" altLang="ko-KR" sz="1200" b="0" dirty="0" smtClean="0">
                <a:latin typeface="HY헤드라인M" pitchFamily="18" charset="-127"/>
                <a:ea typeface="HY헤드라인M" pitchFamily="18" charset="-127"/>
              </a:rPr>
              <a:t>,</a:t>
            </a:r>
            <a:r>
              <a:rPr lang="ko-KR" altLang="en-US" sz="1200" b="0" dirty="0" smtClean="0">
                <a:latin typeface="HY헤드라인M" pitchFamily="18" charset="-127"/>
                <a:ea typeface="HY헤드라인M" pitchFamily="18" charset="-127"/>
              </a:rPr>
              <a:t> </a:t>
            </a:r>
            <a:r>
              <a:rPr lang="ko-KR" altLang="en-US" sz="1200" b="0" dirty="0" err="1" smtClean="0">
                <a:latin typeface="HY헤드라인M" pitchFamily="18" charset="-127"/>
                <a:ea typeface="HY헤드라인M" pitchFamily="18" charset="-127"/>
              </a:rPr>
              <a:t>누시퍼가</a:t>
            </a:r>
            <a:r>
              <a:rPr lang="ko-KR" altLang="en-US" sz="1200" b="0" dirty="0" smtClean="0">
                <a:latin typeface="HY헤드라인M" pitchFamily="18" charset="-127"/>
                <a:ea typeface="HY헤드라인M" pitchFamily="18" charset="-127"/>
              </a:rPr>
              <a:t> 하나님의 부인</a:t>
            </a: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아담의 </a:t>
            </a:r>
            <a:endParaRPr lang="en-US" altLang="ko-KR" sz="1200" b="0" dirty="0" smtClean="0">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부인을</a:t>
            </a: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범한 것</a:t>
            </a:r>
            <a:r>
              <a:rPr lang="en-US" altLang="ko-KR" sz="1200" b="0" dirty="0" smtClean="0">
                <a:latin typeface="HY헤드라인M" pitchFamily="18" charset="-127"/>
                <a:ea typeface="HY헤드라인M" pitchFamily="18" charset="-127"/>
              </a:rPr>
              <a:t>. </a:t>
            </a:r>
          </a:p>
          <a:p>
            <a:pPr algn="l"/>
            <a:endParaRPr lang="en-US" altLang="ko-KR" sz="800" b="0" dirty="0" smtClean="0">
              <a:latin typeface="HY헤드라인M" pitchFamily="18" charset="-127"/>
              <a:ea typeface="HY헤드라인M" pitchFamily="18" charset="-127"/>
            </a:endParaRPr>
          </a:p>
          <a:p>
            <a:pPr algn="l">
              <a:buFont typeface="Wingdings" pitchFamily="2" charset="2"/>
              <a:buNone/>
            </a:pPr>
            <a:r>
              <a:rPr lang="en-US" altLang="ko-KR" sz="1200" b="0" baseline="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고로 해와는 반대경로에 의하여 본연의 위치와</a:t>
            </a:r>
            <a:endParaRPr lang="en-US" altLang="ko-KR" sz="1200" b="0" dirty="0" smtClean="0">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상태대로 복귀시켜야 할 책임</a:t>
            </a:r>
            <a:r>
              <a:rPr lang="en-US" altLang="ko-KR" sz="1200" b="0" dirty="0" smtClean="0">
                <a:latin typeface="HY헤드라인M" pitchFamily="18" charset="-127"/>
                <a:ea typeface="HY헤드라인M" pitchFamily="18" charset="-127"/>
              </a:rPr>
              <a:t>.(274:119, </a:t>
            </a:r>
          </a:p>
          <a:p>
            <a:pPr algn="l">
              <a:buFont typeface="Wingdings" pitchFamily="2" charset="2"/>
              <a:buNone/>
            </a:pPr>
            <a:r>
              <a:rPr lang="en-US" altLang="ko-KR" sz="1200" b="0" dirty="0" smtClean="0">
                <a:latin typeface="HY헤드라인M" pitchFamily="18" charset="-127"/>
                <a:ea typeface="HY헤드라인M" pitchFamily="18" charset="-127"/>
              </a:rPr>
              <a:t>               1995.10.29)</a:t>
            </a:r>
          </a:p>
          <a:p>
            <a:pPr algn="l"/>
            <a:endParaRPr lang="en-US" altLang="ko-KR" sz="800" b="0" dirty="0" smtClean="0">
              <a:latin typeface="HY헤드라인M" pitchFamily="18" charset="-127"/>
              <a:ea typeface="HY헤드라인M" pitchFamily="18" charset="-127"/>
            </a:endParaRPr>
          </a:p>
          <a:p>
            <a:pPr algn="l">
              <a:buFont typeface="Wingdings" pitchFamily="2" charset="2"/>
              <a:buNone/>
            </a:pPr>
            <a:r>
              <a:rPr lang="en-US" altLang="ko-KR" sz="1200" b="0" baseline="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해와는 </a:t>
            </a:r>
            <a:r>
              <a:rPr lang="ko-KR" altLang="en-US" sz="1200" b="0" dirty="0" err="1" smtClean="0">
                <a:latin typeface="HY헤드라인M" pitchFamily="18" charset="-127"/>
                <a:ea typeface="HY헤드라인M" pitchFamily="18" charset="-127"/>
              </a:rPr>
              <a:t>자기중심한</a:t>
            </a:r>
            <a:r>
              <a:rPr lang="ko-KR" altLang="en-US" sz="1200" b="0" dirty="0" smtClean="0">
                <a:latin typeface="HY헤드라인M" pitchFamily="18" charset="-127"/>
                <a:ea typeface="HY헤드라인M" pitchFamily="18" charset="-127"/>
              </a:rPr>
              <a:t> 입장에서  타락했으므로 </a:t>
            </a:r>
            <a:endParaRPr lang="en-US" altLang="ko-KR" sz="1200" b="0" dirty="0" smtClean="0">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아담에게 절대순종과 복종의 길을 가야</a:t>
            </a:r>
            <a:r>
              <a:rPr lang="en-US" altLang="ko-KR" sz="1200" b="0" dirty="0" smtClean="0">
                <a:latin typeface="HY헤드라인M" pitchFamily="18" charset="-127"/>
                <a:ea typeface="HY헤드라인M" pitchFamily="18" charset="-127"/>
              </a:rPr>
              <a:t>.</a:t>
            </a:r>
          </a:p>
          <a:p>
            <a:pPr algn="l">
              <a:buFont typeface="Wingdings" pitchFamily="2" charset="2"/>
              <a:buNone/>
            </a:pPr>
            <a:r>
              <a:rPr lang="en-US" altLang="ko-KR" sz="1200" b="0" dirty="0" smtClean="0">
                <a:latin typeface="HY헤드라인M" pitchFamily="18" charset="-127"/>
                <a:ea typeface="HY헤드라인M" pitchFamily="18" charset="-127"/>
              </a:rPr>
              <a:t>               (74:96, 1974.11.14, 49:143,1971.10.09)</a:t>
            </a:r>
          </a:p>
          <a:p>
            <a:pPr algn="l"/>
            <a:endParaRPr lang="en-US" altLang="ko-KR" sz="800" b="0" dirty="0" smtClean="0">
              <a:latin typeface="HY헤드라인M" pitchFamily="18" charset="-127"/>
              <a:ea typeface="HY헤드라인M" pitchFamily="18" charset="-127"/>
            </a:endParaRPr>
          </a:p>
          <a:p>
            <a:pPr algn="l">
              <a:buFont typeface="Wingdings" pitchFamily="2" charset="2"/>
              <a:buNone/>
            </a:pPr>
            <a:r>
              <a:rPr lang="en-US" altLang="ko-KR" sz="1200" b="0" baseline="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해와는 심정과 혈통전환</a:t>
            </a: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모자협조 및 </a:t>
            </a:r>
            <a:r>
              <a:rPr lang="ko-KR" altLang="en-US" sz="1200" b="0" dirty="0" err="1" smtClean="0">
                <a:latin typeface="HY헤드라인M" pitchFamily="18" charset="-127"/>
                <a:ea typeface="HY헤드라인M" pitchFamily="18" charset="-127"/>
              </a:rPr>
              <a:t>장자권</a:t>
            </a:r>
            <a:endParaRPr lang="en-US" altLang="ko-KR" sz="1200" b="0" dirty="0" smtClean="0">
              <a:latin typeface="HY헤드라인M" pitchFamily="18" charset="-127"/>
              <a:ea typeface="HY헤드라인M" pitchFamily="18" charset="-127"/>
            </a:endParaRPr>
          </a:p>
          <a:p>
            <a:pPr algn="l">
              <a:buFont typeface="Wingdings" pitchFamily="2" charset="2"/>
              <a:buNone/>
            </a:pPr>
            <a:r>
              <a:rPr lang="en-US" altLang="ko-KR" sz="1200" b="0" dirty="0" smtClean="0">
                <a:latin typeface="HY헤드라인M" pitchFamily="18" charset="-127"/>
                <a:ea typeface="HY헤드라인M" pitchFamily="18" charset="-127"/>
              </a:rPr>
              <a:t>               </a:t>
            </a:r>
            <a:r>
              <a:rPr lang="ko-KR" altLang="en-US" sz="1200" b="0" dirty="0" smtClean="0">
                <a:latin typeface="HY헤드라인M" pitchFamily="18" charset="-127"/>
                <a:ea typeface="HY헤드라인M" pitchFamily="18" charset="-127"/>
              </a:rPr>
              <a:t>복귀의 기대를 조성해야</a:t>
            </a:r>
            <a:r>
              <a:rPr lang="en-US" altLang="ko-KR" sz="1200" b="0" dirty="0" smtClean="0">
                <a:latin typeface="HY헤드라인M" pitchFamily="18" charset="-127"/>
                <a:ea typeface="HY헤드라인M" pitchFamily="18" charset="-127"/>
              </a:rPr>
              <a:t>.</a:t>
            </a:r>
          </a:p>
          <a:p>
            <a:pPr algn="l">
              <a:buFont typeface="Wingdings" pitchFamily="2" charset="2"/>
              <a:buNone/>
            </a:pPr>
            <a:r>
              <a:rPr lang="en-US" altLang="ko-KR" sz="1200" b="0" dirty="0" smtClean="0">
                <a:latin typeface="HY헤드라인M" pitchFamily="18" charset="-127"/>
                <a:ea typeface="HY헤드라인M" pitchFamily="18" charset="-127"/>
              </a:rPr>
              <a:t>                (101:300, 101:309, 1978.11.07,139:309, </a:t>
            </a:r>
          </a:p>
          <a:p>
            <a:pPr algn="l">
              <a:buFont typeface="Wingdings" pitchFamily="2" charset="2"/>
              <a:buNone/>
            </a:pPr>
            <a:r>
              <a:rPr lang="en-US" altLang="ko-KR" sz="1200" b="0" dirty="0" smtClean="0">
                <a:latin typeface="HY헤드라인M" pitchFamily="18" charset="-127"/>
                <a:ea typeface="HY헤드라인M" pitchFamily="18" charset="-127"/>
              </a:rPr>
              <a:t>                1986.01.31)</a:t>
            </a: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50</a:t>
            </a:fld>
            <a:endParaRPr lang="ko-KR"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D. </a:t>
            </a:r>
            <a:r>
              <a:rPr kumimoji="0" lang="ko-KR" altLang="en-US" sz="1200" dirty="0" smtClean="0">
                <a:solidFill>
                  <a:srgbClr val="002060"/>
                </a:solidFill>
                <a:latin typeface="HY헤드라인M" pitchFamily="18" charset="-127"/>
                <a:ea typeface="HY헤드라인M" pitchFamily="18" charset="-127"/>
              </a:rPr>
              <a:t>가정적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latin typeface="HY헤드라인M" pitchFamily="18" charset="-127"/>
                <a:ea typeface="HY헤드라인M" pitchFamily="18" charset="-127"/>
              </a:rPr>
              <a:t>2.  </a:t>
            </a:r>
            <a:r>
              <a:rPr kumimoji="0" lang="ko-KR" altLang="en-US" sz="1200" dirty="0" err="1" smtClean="0">
                <a:latin typeface="HY헤드라인M" pitchFamily="18" charset="-127"/>
                <a:ea typeface="HY헤드라인M" pitchFamily="18" charset="-127"/>
              </a:rPr>
              <a:t>충모님과의</a:t>
            </a:r>
            <a:r>
              <a:rPr kumimoji="0" lang="ko-KR" altLang="en-US" sz="1200" dirty="0" smtClean="0">
                <a:latin typeface="HY헤드라인M" pitchFamily="18" charset="-127"/>
                <a:ea typeface="HY헤드라인M" pitchFamily="18" charset="-127"/>
              </a:rPr>
              <a:t> 관계에서 모자협조 완성 </a:t>
            </a:r>
            <a:endParaRPr kumimoji="0" lang="en-US" altLang="ko-KR" sz="120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latin typeface="HY헤드라인M" pitchFamily="18" charset="-127"/>
                <a:ea typeface="HY헤드라인M" pitchFamily="18" charset="-127"/>
              </a:rPr>
              <a:t>3.  </a:t>
            </a:r>
            <a:r>
              <a:rPr kumimoji="0" lang="ko-KR" altLang="en-US" sz="1200" dirty="0" smtClean="0">
                <a:latin typeface="HY헤드라인M" pitchFamily="18" charset="-127"/>
                <a:ea typeface="HY헤드라인M" pitchFamily="18" charset="-127"/>
              </a:rPr>
              <a:t>대형님과의 관계에서 </a:t>
            </a:r>
            <a:r>
              <a:rPr kumimoji="0" lang="ko-KR" altLang="en-US" sz="1200" dirty="0" err="1" smtClean="0">
                <a:latin typeface="HY헤드라인M" pitchFamily="18" charset="-127"/>
                <a:ea typeface="HY헤드라인M" pitchFamily="18" charset="-127"/>
              </a:rPr>
              <a:t>장자권</a:t>
            </a:r>
            <a:r>
              <a:rPr kumimoji="0" lang="ko-KR" altLang="en-US" sz="1200" dirty="0" smtClean="0">
                <a:latin typeface="HY헤드라인M" pitchFamily="18" charset="-127"/>
                <a:ea typeface="HY헤드라인M" pitchFamily="18" charset="-127"/>
              </a:rPr>
              <a:t> 복귀 완성</a:t>
            </a:r>
            <a:endParaRPr kumimoji="0" lang="en-US" altLang="ko-KR" sz="120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latin typeface="HY헤드라인M" pitchFamily="18" charset="-127"/>
                <a:ea typeface="HY헤드라인M" pitchFamily="18" charset="-127"/>
              </a:rPr>
              <a:t>4.  </a:t>
            </a:r>
            <a:r>
              <a:rPr kumimoji="0" lang="ko-KR" altLang="en-US" sz="1200" dirty="0" smtClean="0">
                <a:latin typeface="HY헤드라인M" pitchFamily="18" charset="-127"/>
                <a:ea typeface="HY헤드라인M" pitchFamily="18" charset="-127"/>
              </a:rPr>
              <a:t>가정을 이루어 </a:t>
            </a:r>
            <a:r>
              <a:rPr kumimoji="0" lang="ko-KR" altLang="en-US" sz="1200" dirty="0" err="1" smtClean="0">
                <a:latin typeface="HY헤드라인M" pitchFamily="18" charset="-127"/>
                <a:ea typeface="HY헤드라인M" pitchFamily="18" charset="-127"/>
              </a:rPr>
              <a:t>공생애</a:t>
            </a:r>
            <a:r>
              <a:rPr kumimoji="0" lang="ko-KR" altLang="en-US" sz="1200" dirty="0" smtClean="0">
                <a:latin typeface="HY헤드라인M" pitchFamily="18" charset="-127"/>
                <a:ea typeface="HY헤드라인M" pitchFamily="18" charset="-127"/>
              </a:rPr>
              <a:t> 출발</a:t>
            </a:r>
            <a:endParaRPr kumimoji="0" lang="en-US" altLang="ko-KR" sz="1200" dirty="0" smtClean="0">
              <a:latin typeface="HY헤드라인M" pitchFamily="18" charset="-127"/>
              <a:ea typeface="HY헤드라인M" pitchFamily="18" charset="-127"/>
            </a:endParaRPr>
          </a:p>
          <a:p>
            <a:r>
              <a:rPr lang="en-US" altLang="ko-KR" dirty="0" smtClean="0"/>
              <a:t>               </a:t>
            </a:r>
            <a:r>
              <a:rPr kumimoji="0" lang="en-US" altLang="ko-KR" sz="1200" dirty="0" smtClean="0">
                <a:latin typeface="HY견고딕" pitchFamily="18" charset="-127"/>
                <a:ea typeface="HY견고딕" pitchFamily="18" charset="-127"/>
                <a:cs typeface="한컴바탕" pitchFamily="18" charset="2"/>
              </a:rPr>
              <a:t>2000</a:t>
            </a:r>
            <a:r>
              <a:rPr kumimoji="0" lang="ko-KR" altLang="en-US" sz="1200" dirty="0" smtClean="0">
                <a:latin typeface="HY견고딕" pitchFamily="18" charset="-127"/>
                <a:ea typeface="HY견고딕" pitchFamily="18" charset="-127"/>
                <a:cs typeface="한컴바탕" pitchFamily="18" charset="2"/>
              </a:rPr>
              <a:t>년 전의 예수님에 비해</a:t>
            </a:r>
            <a:r>
              <a:rPr kumimoji="0" lang="en-US" altLang="ko-KR" sz="1200" dirty="0" smtClean="0">
                <a:latin typeface="HY견고딕" pitchFamily="18" charset="-127"/>
                <a:ea typeface="HY견고딕" pitchFamily="18" charset="-127"/>
                <a:cs typeface="한컴바탕" pitchFamily="18" charset="2"/>
              </a:rPr>
              <a:t>…</a:t>
            </a:r>
          </a:p>
          <a:p>
            <a:r>
              <a:rPr kumimoji="0" lang="en-US" altLang="ko-KR" sz="1200" dirty="0" smtClean="0">
                <a:latin typeface="HY견고딕" pitchFamily="18" charset="-127"/>
                <a:ea typeface="HY견고딕" pitchFamily="18" charset="-127"/>
                <a:cs typeface="한컴바탕" pitchFamily="18" charset="2"/>
              </a:rPr>
              <a:t>               </a:t>
            </a:r>
            <a:r>
              <a:rPr kumimoji="0" lang="ko-KR" altLang="en-US" sz="1200" dirty="0" smtClean="0">
                <a:latin typeface="HY견고딕" pitchFamily="18" charset="-127"/>
                <a:ea typeface="HY견고딕" pitchFamily="18" charset="-127"/>
                <a:cs typeface="한컴바탕" pitchFamily="18" charset="2"/>
              </a:rPr>
              <a:t>메시아가 가정을 가지면 사탄이 죽이지 못한다</a:t>
            </a:r>
            <a:r>
              <a:rPr kumimoji="0" lang="en-US" altLang="ko-KR" sz="1200" dirty="0" smtClean="0">
                <a:latin typeface="HY견고딕" pitchFamily="18" charset="-127"/>
                <a:ea typeface="HY견고딕" pitchFamily="18" charset="-127"/>
                <a:cs typeface="한컴바탕" pitchFamily="18" charset="2"/>
              </a:rPr>
              <a:t>.</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latin typeface="HY견고딕" pitchFamily="18" charset="-127"/>
                <a:ea typeface="HY견고딕" pitchFamily="18" charset="-127"/>
                <a:cs typeface="한컴바탕" pitchFamily="18" charset="2"/>
              </a:rPr>
              <a:t>          </a:t>
            </a:r>
            <a:r>
              <a:rPr kumimoji="0" lang="en-US" altLang="ko-KR" sz="1200" dirty="0" smtClean="0">
                <a:latin typeface="HY헤드라인M" pitchFamily="18" charset="-127"/>
                <a:ea typeface="HY헤드라인M" pitchFamily="18" charset="-127"/>
              </a:rPr>
              <a:t>5. CSK</a:t>
            </a:r>
            <a:r>
              <a:rPr kumimoji="0" lang="ko-KR" altLang="en-US" sz="1200" dirty="0" smtClean="0">
                <a:latin typeface="HY헤드라인M" pitchFamily="18" charset="-127"/>
                <a:ea typeface="HY헤드라인M" pitchFamily="18" charset="-127"/>
              </a:rPr>
              <a:t>에 대한 이해</a:t>
            </a:r>
            <a:r>
              <a:rPr kumimoji="0" lang="en-US" altLang="ko-KR" sz="1200" dirty="0" smtClean="0">
                <a:latin typeface="HY헤드라인M" pitchFamily="18" charset="-127"/>
                <a:ea typeface="HY헤드라인M" pitchFamily="18" charset="-127"/>
              </a:rPr>
              <a:t>: </a:t>
            </a:r>
            <a:r>
              <a:rPr kumimoji="0" lang="ko-KR" altLang="en-US" sz="1200" dirty="0" err="1" smtClean="0">
                <a:latin typeface="HY헤드라인M" pitchFamily="18" charset="-127"/>
                <a:ea typeface="HY헤드라인M" pitchFamily="18" charset="-127"/>
              </a:rPr>
              <a:t>기독교세례요한</a:t>
            </a:r>
            <a:r>
              <a:rPr kumimoji="0" lang="en-US" altLang="ko-KR" sz="1200" dirty="0" smtClean="0">
                <a:latin typeface="HY헤드라인M" pitchFamily="18" charset="-127"/>
                <a:ea typeface="HY헤드라인M" pitchFamily="18" charset="-127"/>
              </a:rPr>
              <a:t>, </a:t>
            </a:r>
            <a:r>
              <a:rPr kumimoji="0" lang="ko-KR" altLang="en-US" sz="1200" dirty="0" err="1" smtClean="0">
                <a:latin typeface="HY헤드라인M" pitchFamily="18" charset="-127"/>
                <a:ea typeface="HY헤드라인M" pitchFamily="18" charset="-127"/>
              </a:rPr>
              <a:t>신사참배거</a:t>
            </a:r>
            <a:endParaRPr kumimoji="0" lang="en-US" altLang="ko-KR" sz="120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latin typeface="HY헤드라인M" pitchFamily="18" charset="-127"/>
                <a:ea typeface="HY헤드라인M" pitchFamily="18" charset="-127"/>
              </a:rPr>
              <a:t>              </a:t>
            </a:r>
            <a:r>
              <a:rPr kumimoji="0" lang="ko-KR" altLang="en-US" sz="1200" dirty="0" smtClean="0">
                <a:latin typeface="HY헤드라인M" pitchFamily="18" charset="-127"/>
                <a:ea typeface="HY헤드라인M" pitchFamily="18" charset="-127"/>
              </a:rPr>
              <a:t>부</a:t>
            </a:r>
            <a:endParaRPr kumimoji="0" lang="en-US" altLang="ko-KR" sz="1200" dirty="0" smtClean="0">
              <a:latin typeface="HY헤드라인M" pitchFamily="18" charset="-127"/>
              <a:ea typeface="HY헤드라인M" pitchFamily="18" charset="-127"/>
            </a:endParaRPr>
          </a:p>
          <a:p>
            <a:r>
              <a:rPr kumimoji="0" lang="en-US" altLang="ko-KR" sz="1200" dirty="0" smtClean="0">
                <a:latin typeface="HY견고딕" pitchFamily="18" charset="-127"/>
                <a:ea typeface="HY견고딕" pitchFamily="18" charset="-127"/>
                <a:cs typeface="한컴바탕" pitchFamily="18" charset="2"/>
              </a:rPr>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51</a:t>
            </a:fld>
            <a:endParaRPr lang="ko-KR"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종족적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좋은 가문</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원수가 없는 가문</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주기를 좋아하는 가문</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ko-KR" altLang="en-US" sz="1200" dirty="0" smtClean="0">
                <a:solidFill>
                  <a:srgbClr val="002060"/>
                </a:solidFill>
                <a:latin typeface="HY헤드라인M" pitchFamily="18" charset="-127"/>
                <a:ea typeface="HY헤드라인M" pitchFamily="18" charset="-127"/>
              </a:rPr>
              <a:t>             독립운동 집안 </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
                <a:schemeClr val="accent2">
                  <a:lumMod val="40000"/>
                  <a:lumOff val="60000"/>
                </a:schemeClr>
              </a:buClr>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2. </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문윤국 목사</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한학과 신학에 정통</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 집안에 </a:t>
            </a:r>
            <a:r>
              <a:rPr kumimoji="0" lang="ko-KR" altLang="en-US" sz="1200" dirty="0" err="1" smtClean="0">
                <a:solidFill>
                  <a:srgbClr val="002060"/>
                </a:solidFill>
                <a:latin typeface="HY헤드라인M" pitchFamily="18" charset="-127"/>
                <a:ea typeface="HY헤드라인M" pitchFamily="18" charset="-127"/>
              </a:rPr>
              <a:t>메시아올</a:t>
            </a:r>
            <a:r>
              <a:rPr kumimoji="0" lang="ko-KR" altLang="en-US" sz="1200" dirty="0" smtClean="0">
                <a:solidFill>
                  <a:srgbClr val="002060"/>
                </a:solidFill>
                <a:latin typeface="HY헤드라인M" pitchFamily="18" charset="-127"/>
                <a:ea typeface="HY헤드라인M" pitchFamily="18" charset="-127"/>
              </a:rPr>
              <a:t> 것 계시</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 </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목사가 되심</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1919</a:t>
            </a:r>
            <a:r>
              <a:rPr kumimoji="0" lang="ko-KR" altLang="en-US" sz="1200" dirty="0" smtClean="0">
                <a:solidFill>
                  <a:srgbClr val="002060"/>
                </a:solidFill>
                <a:latin typeface="HY헤드라인M" pitchFamily="18" charset="-127"/>
                <a:ea typeface="HY헤드라인M" pitchFamily="18" charset="-127"/>
              </a:rPr>
              <a:t>년 독립만세 사건 주동자중의 한 분</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ko-KR" altLang="en-US" sz="1200" dirty="0" smtClean="0">
                <a:solidFill>
                  <a:srgbClr val="002060"/>
                </a:solidFill>
                <a:latin typeface="HY헤드라인M" pitchFamily="18" charset="-127"/>
                <a:ea typeface="HY헤드라인M" pitchFamily="18" charset="-127"/>
              </a:rPr>
              <a:t>            독립운동에 </a:t>
            </a:r>
            <a:r>
              <a:rPr kumimoji="0" lang="en-US" altLang="ko-KR" sz="1200" dirty="0" smtClean="0">
                <a:solidFill>
                  <a:srgbClr val="002060"/>
                </a:solidFill>
                <a:latin typeface="HY헤드라인M" pitchFamily="18" charset="-127"/>
                <a:ea typeface="HY헤드라인M" pitchFamily="18" charset="-127"/>
              </a:rPr>
              <a:t>7</a:t>
            </a:r>
            <a:r>
              <a:rPr kumimoji="0" lang="ko-KR" altLang="en-US" sz="1200" dirty="0" smtClean="0">
                <a:solidFill>
                  <a:srgbClr val="002060"/>
                </a:solidFill>
                <a:latin typeface="HY헤드라인M" pitchFamily="18" charset="-127"/>
                <a:ea typeface="HY헤드라인M" pitchFamily="18" charset="-127"/>
              </a:rPr>
              <a:t>만환</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헌금</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ko-KR" altLang="en-US" sz="1200" dirty="0" smtClean="0">
                <a:solidFill>
                  <a:srgbClr val="002060"/>
                </a:solidFill>
                <a:latin typeface="HY헤드라인M" pitchFamily="18" charset="-127"/>
                <a:ea typeface="HY헤드라인M" pitchFamily="18" charset="-127"/>
              </a:rPr>
              <a:t>            이승만과 친구</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err="1" smtClean="0">
                <a:solidFill>
                  <a:srgbClr val="002060"/>
                </a:solidFill>
                <a:latin typeface="HY헤드라인M" pitchFamily="18" charset="-127"/>
                <a:ea typeface="HY헤드라인M" pitchFamily="18" charset="-127"/>
              </a:rPr>
              <a:t>참아버님을</a:t>
            </a:r>
            <a:r>
              <a:rPr kumimoji="0" lang="ko-KR" altLang="en-US" sz="1200" dirty="0" smtClean="0">
                <a:solidFill>
                  <a:srgbClr val="002060"/>
                </a:solidFill>
                <a:latin typeface="HY헤드라인M" pitchFamily="18" charset="-127"/>
                <a:ea typeface="HY헤드라인M" pitchFamily="18" charset="-127"/>
              </a:rPr>
              <a:t> 이승만에게 소개할 </a:t>
            </a:r>
            <a:endParaRPr kumimoji="0" lang="en-US" altLang="ko-KR" sz="120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수 있었음</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
                <a:schemeClr val="accent2">
                  <a:lumMod val="40000"/>
                  <a:lumOff val="60000"/>
                </a:schemeClr>
              </a:buClr>
              <a:buSzTx/>
              <a:buFontTx/>
              <a:buNone/>
              <a:tabLst/>
              <a:defRPr/>
            </a:pP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ko-KR" altLang="en-US" sz="1200" dirty="0" smtClean="0">
                <a:solidFill>
                  <a:srgbClr val="002060"/>
                </a:solidFill>
                <a:latin typeface="HY헤드라인M" pitchFamily="18" charset="-127"/>
                <a:ea typeface="HY헤드라인M" pitchFamily="18" charset="-127"/>
              </a:rPr>
              <a:t>   </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52</a:t>
            </a:fld>
            <a:endParaRPr lang="ko-KR"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F. </a:t>
            </a:r>
            <a:r>
              <a:rPr kumimoji="0" lang="ko-KR" altLang="en-US" sz="1200" dirty="0" smtClean="0">
                <a:solidFill>
                  <a:srgbClr val="002060"/>
                </a:solidFill>
                <a:latin typeface="HY헤드라인M" pitchFamily="18" charset="-127"/>
                <a:ea typeface="HY헤드라인M" pitchFamily="18" charset="-127"/>
              </a:rPr>
              <a:t>민족적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기독교</a:t>
            </a:r>
            <a:r>
              <a:rPr kumimoji="0" lang="en-US" altLang="ko-KR" sz="1200" dirty="0" smtClean="0">
                <a:solidFill>
                  <a:srgbClr val="002060"/>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1. 1937</a:t>
            </a:r>
            <a:r>
              <a:rPr kumimoji="0" lang="ko-KR" altLang="en-US"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rPr>
              <a:t>년 신사참배    한국 기독교가 세 부류로 </a:t>
            </a:r>
            <a:endParaRPr kumimoji="0" lang="en-US" altLang="ko-KR" sz="1200" dirty="0" smtClean="0">
              <a:solidFill>
                <a:srgbClr val="002060"/>
              </a:solidFill>
              <a:effectLst>
                <a:outerShdw blurRad="38100" dist="38100" dir="2700000" algn="tl">
                  <a:srgbClr val="000000">
                    <a:alpha val="43137"/>
                  </a:srgbClr>
                </a:outerShdw>
              </a:effectLst>
              <a:latin typeface="HY헤드라인M" pitchFamily="18" charset="-127"/>
              <a:ea typeface="HY헤드라인M" pitchFamily="18" charset="-127"/>
            </a:endParaRPr>
          </a:p>
          <a:p>
            <a:r>
              <a:rPr lang="en-US" altLang="ko-KR" dirty="0" smtClean="0"/>
              <a:t>             </a:t>
            </a:r>
            <a:r>
              <a:rPr kumimoji="0" lang="ko-KR" altLang="en-US" sz="1200" b="1" dirty="0" err="1" smtClean="0">
                <a:latin typeface="HY견고딕" pitchFamily="18" charset="-127"/>
                <a:ea typeface="HY견고딕" pitchFamily="18" charset="-127"/>
                <a:cs typeface="한컴바탕" pitchFamily="18" charset="2"/>
              </a:rPr>
              <a:t>아벨적</a:t>
            </a:r>
            <a:r>
              <a:rPr kumimoji="0" lang="ko-KR" altLang="en-US" sz="1200" b="1" dirty="0" smtClean="0">
                <a:latin typeface="HY견고딕" pitchFamily="18" charset="-127"/>
                <a:ea typeface="HY견고딕" pitchFamily="18" charset="-127"/>
                <a:cs typeface="한컴바탕" pitchFamily="18" charset="2"/>
              </a:rPr>
              <a:t> 기독교</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신사참배 거부</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감옥살이</a:t>
            </a:r>
            <a:endParaRPr kumimoji="0" lang="en-US" altLang="ko-KR" sz="1200" b="1" dirty="0" smtClean="0">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가인적 기독교</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신사참배 찬성</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현실타협</a:t>
            </a:r>
          </a:p>
          <a:p>
            <a:pPr algn="l" fontAlgn="auto">
              <a:lnSpc>
                <a:spcPct val="150000"/>
              </a:lnSpc>
              <a:spcBef>
                <a:spcPts val="0"/>
              </a:spcBef>
              <a:spcAft>
                <a:spcPts val="0"/>
              </a:spcAft>
              <a:buFont typeface="Arial" pitchFamily="34" charset="0"/>
              <a:buNone/>
              <a:defRPr/>
            </a:pPr>
            <a:r>
              <a:rPr lang="en-US" altLang="ko-KR" baseline="0" dirty="0" smtClean="0"/>
              <a:t>            </a:t>
            </a:r>
            <a:r>
              <a:rPr lang="en-US" altLang="ko-KR" dirty="0" smtClean="0"/>
              <a:t> </a:t>
            </a:r>
            <a:r>
              <a:rPr kumimoji="0" lang="ko-KR" altLang="en-US" sz="1200" b="1" dirty="0" err="1" smtClean="0">
                <a:latin typeface="HY견고딕" pitchFamily="18" charset="-127"/>
                <a:ea typeface="HY견고딕" pitchFamily="18" charset="-127"/>
                <a:cs typeface="한컴바탕" pitchFamily="18" charset="2"/>
              </a:rPr>
              <a:t>천사장</a:t>
            </a:r>
            <a:r>
              <a:rPr kumimoji="0" lang="ko-KR" altLang="en-US" sz="1200" b="1" dirty="0" smtClean="0">
                <a:latin typeface="HY견고딕" pitchFamily="18" charset="-127"/>
                <a:ea typeface="HY견고딕" pitchFamily="18" charset="-127"/>
                <a:cs typeface="한컴바탕" pitchFamily="18" charset="2"/>
              </a:rPr>
              <a:t> 기독교</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신사참배와 무관</a:t>
            </a: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err="1" smtClean="0">
                <a:latin typeface="HY견고딕" pitchFamily="18" charset="-127"/>
                <a:ea typeface="HY견고딕" pitchFamily="18" charset="-127"/>
                <a:cs typeface="한컴바탕" pitchFamily="18" charset="2"/>
              </a:rPr>
              <a:t>재림주</a:t>
            </a:r>
            <a:r>
              <a:rPr kumimoji="0" lang="ko-KR" altLang="en-US" sz="1200" b="1" dirty="0" smtClean="0">
                <a:latin typeface="HY견고딕" pitchFamily="18" charset="-127"/>
                <a:ea typeface="HY견고딕" pitchFamily="18" charset="-127"/>
                <a:cs typeface="한컴바탕" pitchFamily="18" charset="2"/>
              </a:rPr>
              <a:t> 위한 </a:t>
            </a:r>
            <a:endParaRPr kumimoji="0" lang="en-US" altLang="ko-KR" sz="1200" b="1" dirty="0" smtClean="0">
              <a:latin typeface="HY견고딕" pitchFamily="18" charset="-127"/>
              <a:ea typeface="HY견고딕" pitchFamily="18" charset="-127"/>
              <a:cs typeface="한컴바탕" pitchFamily="18" charset="2"/>
            </a:endParaRPr>
          </a:p>
          <a:p>
            <a:pPr algn="l" fontAlgn="auto">
              <a:lnSpc>
                <a:spcPct val="150000"/>
              </a:lnSpc>
              <a:spcBef>
                <a:spcPts val="0"/>
              </a:spcBef>
              <a:spcAft>
                <a:spcPts val="0"/>
              </a:spcAft>
              <a:buFont typeface="Arial" pitchFamily="34" charset="0"/>
              <a:buNone/>
              <a:defRPr/>
            </a:pPr>
            <a:r>
              <a:rPr kumimoji="0" lang="en-US" altLang="ko-KR" sz="1200" b="1" dirty="0" smtClean="0">
                <a:latin typeface="HY견고딕" pitchFamily="18" charset="-127"/>
                <a:ea typeface="HY견고딕" pitchFamily="18" charset="-127"/>
                <a:cs typeface="한컴바탕" pitchFamily="18" charset="2"/>
              </a:rPr>
              <a:t>                                   </a:t>
            </a:r>
            <a:r>
              <a:rPr kumimoji="0" lang="ko-KR" altLang="en-US" sz="1200" b="1" dirty="0" smtClean="0">
                <a:latin typeface="HY견고딕" pitchFamily="18" charset="-127"/>
                <a:ea typeface="HY견고딕" pitchFamily="18" charset="-127"/>
                <a:cs typeface="한컴바탕" pitchFamily="18" charset="2"/>
              </a:rPr>
              <a:t>영적 준비</a:t>
            </a: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53</a:t>
            </a:fld>
            <a:endParaRPr lang="ko-KR"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en-US" altLang="ko-KR" sz="1200" kern="1200" dirty="0" smtClean="0">
                <a:solidFill>
                  <a:schemeClr val="tx1"/>
                </a:solidFill>
                <a:latin typeface="HY견고딕" pitchFamily="18" charset="-127"/>
                <a:ea typeface="HY견고딕" pitchFamily="18" charset="-127"/>
                <a:cs typeface="+mn-cs"/>
              </a:rPr>
              <a:t> </a:t>
            </a:r>
            <a:r>
              <a:rPr kumimoji="0" lang="ko-KR" altLang="en-US" sz="1200" kern="1200" dirty="0" smtClean="0">
                <a:solidFill>
                  <a:schemeClr val="tx1"/>
                </a:solidFill>
                <a:latin typeface="HY견고딕" pitchFamily="18" charset="-127"/>
                <a:ea typeface="HY견고딕" pitchFamily="18" charset="-127"/>
                <a:cs typeface="+mn-cs"/>
              </a:rPr>
              <a:t>출발을 위한 준비</a:t>
            </a:r>
            <a:endParaRPr kumimoji="0" lang="ko-KR" altLang="en-US" sz="1200" dirty="0" smtClean="0">
              <a:latin typeface="HY견고딕" pitchFamily="18" charset="-127"/>
              <a:ea typeface="HY견고딕" pitchFamily="18" charset="-127"/>
            </a:endParaRPr>
          </a:p>
          <a:p>
            <a:r>
              <a:rPr lang="en-US" altLang="ko-KR" dirty="0" smtClean="0"/>
              <a:t>     </a:t>
            </a:r>
            <a:r>
              <a:rPr kumimoji="0" lang="en-US" altLang="ko-KR" sz="1200" dirty="0" smtClean="0">
                <a:solidFill>
                  <a:srgbClr val="002060"/>
                </a:solidFill>
                <a:latin typeface="HY헤드라인M" pitchFamily="18" charset="-127"/>
                <a:ea typeface="HY헤드라인M" pitchFamily="18" charset="-127"/>
              </a:rPr>
              <a:t>G. </a:t>
            </a:r>
            <a:r>
              <a:rPr kumimoji="0" lang="ko-KR" altLang="en-US" sz="1200" dirty="0" smtClean="0">
                <a:solidFill>
                  <a:srgbClr val="002060"/>
                </a:solidFill>
                <a:latin typeface="HY헤드라인M" pitchFamily="18" charset="-127"/>
                <a:ea typeface="HY헤드라인M" pitchFamily="18" charset="-127"/>
              </a:rPr>
              <a:t>민족적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기독교</a:t>
            </a:r>
            <a:r>
              <a:rPr kumimoji="0" lang="en-US" altLang="ko-KR" sz="1200" dirty="0" smtClean="0">
                <a:solidFill>
                  <a:srgbClr val="002060"/>
                </a:solidFill>
                <a:latin typeface="HY헤드라인M" pitchFamily="18" charset="-127"/>
                <a:ea typeface="HY헤드라인M" pitchFamily="18" charset="-127"/>
              </a:rPr>
              <a:t>)</a:t>
            </a:r>
            <a:r>
              <a:rPr lang="en-US" altLang="ko-KR" dirty="0" smtClean="0"/>
              <a:t> </a:t>
            </a:r>
          </a:p>
          <a:p>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a:t>
            </a:r>
            <a:r>
              <a:rPr kumimoji="0" lang="ko-KR" altLang="en-US" sz="1200" b="0" dirty="0" smtClean="0">
                <a:solidFill>
                  <a:srgbClr val="002060"/>
                </a:solidFill>
                <a:latin typeface="HY헤드라인M" pitchFamily="18" charset="-127"/>
                <a:ea typeface="HY헤드라인M" pitchFamily="18" charset="-127"/>
              </a:rPr>
              <a:t>기독교</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한국인구의 </a:t>
            </a:r>
            <a:r>
              <a:rPr kumimoji="0" lang="en-US" altLang="ko-KR" sz="1200" b="0" dirty="0" smtClean="0">
                <a:solidFill>
                  <a:srgbClr val="002060"/>
                </a:solidFill>
                <a:latin typeface="HY헤드라인M" pitchFamily="18" charset="-127"/>
                <a:ea typeface="HY헤드라인M" pitchFamily="18" charset="-127"/>
              </a:rPr>
              <a:t>1.99%</a:t>
            </a:r>
            <a:r>
              <a:rPr kumimoji="0" lang="ko-KR" altLang="en-US" sz="1200" b="0" dirty="0" smtClean="0">
                <a:solidFill>
                  <a:srgbClr val="002060"/>
                </a:solidFill>
                <a:latin typeface="HY헤드라인M" pitchFamily="18" charset="-127"/>
                <a:ea typeface="HY헤드라인M" pitchFamily="18" charset="-127"/>
              </a:rPr>
              <a:t>에 불과하나 영향력</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solidFill>
                  <a:srgbClr val="002060"/>
                </a:solidFill>
                <a:latin typeface="HY헤드라인M" pitchFamily="18" charset="-127"/>
                <a:ea typeface="HY헤드라인M" pitchFamily="18" charset="-127"/>
              </a:rPr>
              <a:t>          3. </a:t>
            </a:r>
            <a:r>
              <a:rPr kumimoji="0" lang="ko-KR" altLang="en-US" sz="1200" b="0" dirty="0" smtClean="0">
                <a:solidFill>
                  <a:srgbClr val="002060"/>
                </a:solidFill>
                <a:latin typeface="HY헤드라인M" pitchFamily="18" charset="-127"/>
                <a:ea typeface="HY헤드라인M" pitchFamily="18" charset="-127"/>
              </a:rPr>
              <a:t>해방 직후</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아벨적</a:t>
            </a:r>
            <a:r>
              <a:rPr kumimoji="0" lang="ko-KR" altLang="en-US" sz="1200" b="0" dirty="0" smtClean="0">
                <a:solidFill>
                  <a:srgbClr val="002060"/>
                </a:solidFill>
                <a:latin typeface="HY헤드라인M" pitchFamily="18" charset="-127"/>
                <a:ea typeface="HY헤드라인M" pitchFamily="18" charset="-127"/>
              </a:rPr>
              <a:t> 기독교의 한국 교회 주관 </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b="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4. </a:t>
            </a:r>
            <a:r>
              <a:rPr kumimoji="0" lang="ko-KR" altLang="en-US" sz="1200" b="0" dirty="0" smtClean="0">
                <a:solidFill>
                  <a:srgbClr val="002060"/>
                </a:solidFill>
                <a:latin typeface="HY헤드라인M" pitchFamily="18" charset="-127"/>
                <a:ea typeface="HY헤드라인M" pitchFamily="18" charset="-127"/>
              </a:rPr>
              <a:t>이들과 하나 되면 한국 기독교를 주관</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5. </a:t>
            </a:r>
            <a:r>
              <a:rPr kumimoji="0" lang="ko-KR" altLang="en-US" sz="1200" b="0" dirty="0" smtClean="0">
                <a:solidFill>
                  <a:srgbClr val="002060"/>
                </a:solidFill>
                <a:latin typeface="HY헤드라인M" pitchFamily="18" charset="-127"/>
                <a:ea typeface="HY헤드라인M" pitchFamily="18" charset="-127"/>
              </a:rPr>
              <a:t>그 중간에 </a:t>
            </a:r>
            <a:r>
              <a:rPr kumimoji="0" lang="en-US" altLang="ko-KR" sz="1200" b="0" dirty="0" smtClean="0">
                <a:solidFill>
                  <a:srgbClr val="002060"/>
                </a:solidFill>
                <a:latin typeface="HY헤드라인M" pitchFamily="18" charset="-127"/>
                <a:ea typeface="HY헤드라인M" pitchFamily="18" charset="-127"/>
              </a:rPr>
              <a:t>CSK</a:t>
            </a:r>
            <a:r>
              <a:rPr kumimoji="0" lang="ko-KR" altLang="en-US" sz="1200" b="0" dirty="0" smtClean="0">
                <a:solidFill>
                  <a:srgbClr val="002060"/>
                </a:solidFill>
                <a:latin typeface="HY헤드라인M" pitchFamily="18" charset="-127"/>
                <a:ea typeface="HY헤드라인M" pitchFamily="18" charset="-127"/>
              </a:rPr>
              <a:t>가 세례요한적 사명을 가지고 </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있었음</a:t>
            </a:r>
            <a:endParaRPr kumimoji="0" lang="en-US" altLang="ko-KR" sz="1200" b="0" dirty="0" smtClean="0">
              <a:solidFill>
                <a:srgbClr val="002060"/>
              </a:solidFill>
              <a:latin typeface="HY헤드라인M" pitchFamily="18" charset="-127"/>
              <a:ea typeface="HY헤드라인M" pitchFamily="18" charset="-127"/>
            </a:endParaRPr>
          </a:p>
          <a:p>
            <a:r>
              <a:rPr lang="en-US" altLang="ko-KR" dirty="0" smtClean="0"/>
              <a:t> </a:t>
            </a:r>
            <a:endParaRPr lang="ko-KR" altLang="en-US"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54</a:t>
            </a:fld>
            <a:endParaRPr lang="ko-KR"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en-US" altLang="ko-KR" sz="1200" kern="1200" dirty="0" smtClean="0">
                <a:solidFill>
                  <a:schemeClr val="tx1"/>
                </a:solidFill>
                <a:latin typeface="HY견고딕" pitchFamily="18" charset="-127"/>
                <a:ea typeface="HY견고딕" pitchFamily="18" charset="-127"/>
                <a:cs typeface="+mn-cs"/>
              </a:rPr>
              <a:t> </a:t>
            </a:r>
            <a:r>
              <a:rPr kumimoji="0" lang="ko-KR" altLang="en-US" sz="1200" kern="1200" dirty="0" smtClean="0">
                <a:solidFill>
                  <a:schemeClr val="tx1"/>
                </a:solidFill>
                <a:latin typeface="HY견고딕" pitchFamily="18" charset="-127"/>
                <a:ea typeface="HY견고딕" pitchFamily="18" charset="-127"/>
                <a:cs typeface="+mn-cs"/>
              </a:rPr>
              <a:t>출발을 위한 준비</a:t>
            </a:r>
            <a:endParaRPr kumimoji="0" lang="ko-KR" altLang="en-US"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G. </a:t>
            </a:r>
            <a:r>
              <a:rPr kumimoji="0" lang="ko-KR" altLang="en-US" sz="1200" dirty="0" smtClean="0">
                <a:solidFill>
                  <a:srgbClr val="002060"/>
                </a:solidFill>
                <a:latin typeface="HY헤드라인M" pitchFamily="18" charset="-127"/>
                <a:ea typeface="HY헤드라인M" pitchFamily="18" charset="-127"/>
              </a:rPr>
              <a:t>민족적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차원에서</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기독교</a:t>
            </a:r>
            <a:r>
              <a:rPr kumimoji="0" lang="en-US" altLang="ko-KR" sz="1200" dirty="0" smtClean="0">
                <a:solidFill>
                  <a:srgbClr val="002060"/>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6. </a:t>
            </a:r>
            <a:r>
              <a:rPr kumimoji="0" lang="ko-KR" altLang="en-US" sz="1200" dirty="0" smtClean="0">
                <a:solidFill>
                  <a:srgbClr val="002060"/>
                </a:solidFill>
                <a:latin typeface="HY헤드라인M" pitchFamily="18" charset="-127"/>
                <a:ea typeface="HY헤드라인M" pitchFamily="18" charset="-127"/>
              </a:rPr>
              <a:t>남성 </a:t>
            </a:r>
            <a:r>
              <a:rPr kumimoji="0" lang="ko-KR" altLang="en-US" sz="1200" dirty="0" err="1" smtClean="0">
                <a:solidFill>
                  <a:srgbClr val="002060"/>
                </a:solidFill>
                <a:latin typeface="HY헤드라인M" pitchFamily="18" charset="-127"/>
                <a:ea typeface="HY헤드라인M" pitchFamily="18" charset="-127"/>
              </a:rPr>
              <a:t>중심한</a:t>
            </a:r>
            <a:r>
              <a:rPr kumimoji="0" lang="ko-KR" altLang="en-US" sz="1200" dirty="0" smtClean="0">
                <a:solidFill>
                  <a:srgbClr val="002060"/>
                </a:solidFill>
                <a:latin typeface="HY헤드라인M" pitchFamily="18" charset="-127"/>
                <a:ea typeface="HY헤드라인M" pitchFamily="18" charset="-127"/>
              </a:rPr>
              <a:t> </a:t>
            </a:r>
            <a:r>
              <a:rPr kumimoji="0" lang="ko-KR" altLang="en-US" sz="1200" dirty="0" err="1" smtClean="0">
                <a:solidFill>
                  <a:srgbClr val="002060"/>
                </a:solidFill>
                <a:latin typeface="HY헤드라인M" pitchFamily="18" charset="-127"/>
                <a:ea typeface="HY헤드라인M" pitchFamily="18" charset="-127"/>
              </a:rPr>
              <a:t>천사장</a:t>
            </a:r>
            <a:r>
              <a:rPr kumimoji="0" lang="ko-KR" altLang="en-US" sz="1200" dirty="0" smtClean="0">
                <a:solidFill>
                  <a:srgbClr val="002060"/>
                </a:solidFill>
                <a:latin typeface="HY헤드라인M" pitchFamily="18" charset="-127"/>
                <a:ea typeface="HY헤드라인M" pitchFamily="18" charset="-127"/>
              </a:rPr>
              <a:t> 기독교 지도자의 한계</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400" b="0" dirty="0" err="1" smtClean="0">
                <a:latin typeface="HY견고딕" pitchFamily="18" charset="-127"/>
                <a:ea typeface="HY견고딕" pitchFamily="18" charset="-127"/>
                <a:cs typeface="한컴바탕" pitchFamily="18" charset="2"/>
              </a:rPr>
              <a:t>김백문</a:t>
            </a:r>
            <a:r>
              <a:rPr kumimoji="0" lang="ko-KR" altLang="en-US" sz="1400" b="0" dirty="0" smtClean="0">
                <a:latin typeface="HY견고딕" pitchFamily="18" charset="-127"/>
                <a:ea typeface="HY견고딕" pitchFamily="18" charset="-127"/>
                <a:cs typeface="한컴바탕" pitchFamily="18" charset="2"/>
              </a:rPr>
              <a:t> 목사와 이스라엘 수도원</a:t>
            </a:r>
            <a:r>
              <a:rPr kumimoji="0" lang="en-US" altLang="ko-KR" sz="1200" b="0" spc="100" dirty="0" smtClean="0">
                <a:ln w="18000">
                  <a:noFill/>
                  <a:prstDash val="solid"/>
                </a:ln>
                <a:effectLst>
                  <a:outerShdw blurRad="44450" dist="25400" dir="2700000" algn="tl" rotWithShape="0">
                    <a:schemeClr val="bg1">
                      <a:alpha val="51000"/>
                    </a:schemeClr>
                  </a:outerShdw>
                </a:effectLst>
                <a:latin typeface="HY헤드라인M" pitchFamily="18" charset="-127"/>
                <a:ea typeface="HY헤드라인M" pitchFamily="18" charset="-127"/>
              </a:rPr>
              <a:t>(1945.10-</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spc="100" dirty="0" smtClean="0">
                <a:ln w="18000">
                  <a:noFill/>
                  <a:prstDash val="solid"/>
                </a:ln>
                <a:effectLst>
                  <a:outerShdw blurRad="44450" dist="25400" dir="2700000" algn="tl" rotWithShape="0">
                    <a:schemeClr val="bg1">
                      <a:alpha val="51000"/>
                    </a:schemeClr>
                  </a:outerShdw>
                </a:effectLst>
                <a:latin typeface="HY헤드라인M" pitchFamily="18" charset="-127"/>
                <a:ea typeface="HY헤드라인M" pitchFamily="18" charset="-127"/>
              </a:rPr>
              <a:t>                                              1946.6)</a:t>
            </a:r>
          </a:p>
          <a:p>
            <a:pPr algn="l" fontAlgn="auto">
              <a:spcBef>
                <a:spcPts val="0"/>
              </a:spcBef>
              <a:spcAft>
                <a:spcPts val="0"/>
              </a:spcAft>
              <a:buFont typeface="Arial" pitchFamily="34" charset="0"/>
              <a:buNone/>
              <a:defRPr/>
            </a:pPr>
            <a:r>
              <a:rPr kumimoji="0" lang="en-US" altLang="ko-KR" sz="1200" b="0" spc="100" dirty="0" smtClean="0">
                <a:ln w="18000">
                  <a:noFill/>
                  <a:prstDash val="solid"/>
                </a:ln>
                <a:effectLst>
                  <a:outerShdw blurRad="44450" dist="25400" dir="2700000" algn="tl" rotWithShape="0">
                    <a:schemeClr val="bg1">
                      <a:alpha val="51000"/>
                    </a:schemeClr>
                  </a:outerShdw>
                </a:effectLst>
                <a:latin typeface="HY헤드라인M" pitchFamily="18" charset="-127"/>
                <a:ea typeface="HY헤드라인M" pitchFamily="18" charset="-127"/>
                <a:cs typeface="한컴바탕" pitchFamily="18" charset="2"/>
              </a:rPr>
              <a:t>            *</a:t>
            </a:r>
            <a:r>
              <a:rPr kumimoji="0" lang="en-US" altLang="ko-KR" sz="1200" b="0" dirty="0" smtClean="0">
                <a:latin typeface="HY견고딕" pitchFamily="18" charset="-127"/>
                <a:ea typeface="HY견고딕" pitchFamily="18" charset="-127"/>
                <a:cs typeface="한컴바탕" pitchFamily="18" charset="2"/>
              </a:rPr>
              <a:t>6</a:t>
            </a:r>
            <a:r>
              <a:rPr kumimoji="0" lang="ko-KR" altLang="en-US" sz="1200" b="0" dirty="0" smtClean="0">
                <a:latin typeface="HY견고딕" pitchFamily="18" charset="-127"/>
                <a:ea typeface="HY견고딕" pitchFamily="18" charset="-127"/>
                <a:cs typeface="한컴바탕" pitchFamily="18" charset="2"/>
              </a:rPr>
              <a:t>개월간 상도동교회 책임자</a:t>
            </a:r>
            <a:r>
              <a:rPr lang="en-US" altLang="ko-KR" sz="1100" b="0" dirty="0" smtClean="0">
                <a:latin typeface="뫼비우스 Bold" pitchFamily="2" charset="-127"/>
                <a:ea typeface="뫼비우스 Bold" pitchFamily="2" charset="-127"/>
              </a:rPr>
              <a:t>(1945.10-1946.4)</a:t>
            </a:r>
          </a:p>
          <a:p>
            <a:pPr algn="l" fontAlgn="auto">
              <a:spcBef>
                <a:spcPts val="0"/>
              </a:spcBef>
              <a:spcAft>
                <a:spcPts val="0"/>
              </a:spcAft>
              <a:defRPr/>
            </a:pPr>
            <a:r>
              <a:rPr kumimoji="0" lang="en-US" altLang="ko-KR" sz="1200" b="0" dirty="0" smtClean="0">
                <a:latin typeface="HY견고딕" pitchFamily="18" charset="-127"/>
                <a:ea typeface="HY견고딕" pitchFamily="18" charset="-127"/>
                <a:cs typeface="한컴바탕" pitchFamily="18" charset="2"/>
              </a:rPr>
              <a:t>                 </a:t>
            </a:r>
            <a:r>
              <a:rPr kumimoji="0" lang="ko-KR" altLang="en-US" sz="1200" b="0" dirty="0" err="1" smtClean="0">
                <a:latin typeface="HY견고딕" pitchFamily="18" charset="-127"/>
                <a:ea typeface="HY견고딕" pitchFamily="18" charset="-127"/>
                <a:cs typeface="한컴바탕" pitchFamily="18" charset="2"/>
              </a:rPr>
              <a:t>김백문과</a:t>
            </a:r>
            <a:r>
              <a:rPr kumimoji="0" lang="ko-KR" altLang="en-US" sz="1200" b="0" dirty="0" smtClean="0">
                <a:latin typeface="HY견고딕" pitchFamily="18" charset="-127"/>
                <a:ea typeface="HY견고딕" pitchFamily="18" charset="-127"/>
                <a:cs typeface="한컴바탕" pitchFamily="18" charset="2"/>
              </a:rPr>
              <a:t> 하나되기 위해</a:t>
            </a: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b="0" dirty="0" smtClean="0">
              <a:latin typeface="HY헤드라인M" pitchFamily="18" charset="-127"/>
              <a:ea typeface="HY헤드라인M"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b="0" dirty="0" smtClean="0">
                <a:latin typeface="HY견고딕" pitchFamily="18" charset="-127"/>
                <a:ea typeface="HY견고딕" pitchFamily="18" charset="-127"/>
                <a:cs typeface="한컴바탕" pitchFamily="18" charset="2"/>
              </a:rPr>
              <a:t>신성모국방부장관의 부인이 이스라엘 </a:t>
            </a:r>
            <a:endParaRPr kumimoji="0" lang="en-US" altLang="ko-KR" sz="1200" b="0" dirty="0" smtClean="0">
              <a:latin typeface="HY견고딕" pitchFamily="18" charset="-127"/>
              <a:ea typeface="HY견고딕" pitchFamily="18" charset="-127"/>
              <a:cs typeface="한컴바탕" pitchFamily="18" charset="2"/>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latin typeface="HY견고딕" pitchFamily="18" charset="-127"/>
                <a:ea typeface="HY견고딕" pitchFamily="18" charset="-127"/>
                <a:cs typeface="한컴바탕" pitchFamily="18" charset="2"/>
              </a:rPr>
              <a:t>                 </a:t>
            </a:r>
            <a:r>
              <a:rPr kumimoji="0" lang="ko-KR" altLang="en-US" sz="1200" b="0" dirty="0" smtClean="0">
                <a:latin typeface="HY견고딕" pitchFamily="18" charset="-127"/>
                <a:ea typeface="HY견고딕" pitchFamily="18" charset="-127"/>
                <a:cs typeface="한컴바탕" pitchFamily="18" charset="2"/>
              </a:rPr>
              <a:t>수도원 다님</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ko-KR" altLang="en-US" sz="1200" b="0" dirty="0" smtClean="0">
                <a:latin typeface="HY견고딕" pitchFamily="18" charset="-127"/>
                <a:ea typeface="HY견고딕" pitchFamily="18" charset="-127"/>
                <a:cs typeface="한컴바탕" pitchFamily="18" charset="2"/>
              </a:rPr>
              <a:t>세 여인의 증거와 </a:t>
            </a:r>
            <a:r>
              <a:rPr kumimoji="0" lang="ko-KR" altLang="en-US" sz="1200" b="0" dirty="0" err="1" smtClean="0">
                <a:latin typeface="HY견고딕" pitchFamily="18" charset="-127"/>
                <a:ea typeface="HY견고딕" pitchFamily="18" charset="-127"/>
                <a:cs typeface="한컴바탕" pitchFamily="18" charset="2"/>
              </a:rPr>
              <a:t>김백문의</a:t>
            </a:r>
            <a:r>
              <a:rPr kumimoji="0" lang="ko-KR" altLang="en-US" sz="1200" b="0" dirty="0" smtClean="0">
                <a:latin typeface="HY견고딕" pitchFamily="18" charset="-127"/>
                <a:ea typeface="HY견고딕" pitchFamily="18" charset="-127"/>
                <a:cs typeface="한컴바탕" pitchFamily="18" charset="2"/>
              </a:rPr>
              <a:t> 축복</a:t>
            </a:r>
            <a:r>
              <a:rPr kumimoji="0" lang="en-US" altLang="ko-KR" sz="1200" b="0" dirty="0" smtClean="0">
                <a:latin typeface="HY견고딕" pitchFamily="18" charset="-127"/>
                <a:ea typeface="HY견고딕" pitchFamily="18" charset="-127"/>
                <a:cs typeface="한컴바탕" pitchFamily="18" charset="2"/>
              </a:rPr>
              <a:t>(</a:t>
            </a:r>
            <a:r>
              <a:rPr kumimoji="0" lang="ko-KR" altLang="en-US" sz="1200" b="0" dirty="0" smtClean="0">
                <a:latin typeface="HY견고딕" pitchFamily="18" charset="-127"/>
                <a:ea typeface="HY견고딕" pitchFamily="18" charset="-127"/>
                <a:cs typeface="한컴바탕" pitchFamily="18" charset="2"/>
              </a:rPr>
              <a:t>부활절</a:t>
            </a:r>
            <a:r>
              <a:rPr kumimoji="0" lang="en-US" altLang="ko-KR" sz="1200" b="0" dirty="0" smtClean="0">
                <a:latin typeface="HY견고딕" pitchFamily="18" charset="-127"/>
                <a:ea typeface="HY견고딕" pitchFamily="18" charset="-127"/>
                <a:cs typeface="한컴바탕" pitchFamily="18" charset="2"/>
              </a:rPr>
              <a:t>)</a:t>
            </a:r>
            <a:endParaRPr kumimoji="0" lang="ko-KR" altLang="en-US" sz="1200" b="0" dirty="0" smtClean="0">
              <a:latin typeface="HY견고딕" pitchFamily="18" charset="-127"/>
              <a:ea typeface="HY견고딕" pitchFamily="18" charset="-127"/>
              <a:cs typeface="한컴바탕" pitchFamily="18" charset="2"/>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55</a:t>
            </a:fld>
            <a:endParaRPr lang="ko-KR"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en-US" altLang="ko-KR" sz="1200" kern="1200" dirty="0" smtClean="0">
                <a:solidFill>
                  <a:schemeClr val="tx1"/>
                </a:solidFill>
                <a:latin typeface="HY견고딕" pitchFamily="18" charset="-127"/>
                <a:ea typeface="HY견고딕" pitchFamily="18" charset="-127"/>
                <a:cs typeface="+mn-cs"/>
              </a:rPr>
              <a:t> </a:t>
            </a:r>
            <a:r>
              <a:rPr kumimoji="0" lang="ko-KR" altLang="en-US" sz="1200" kern="1200" dirty="0" smtClean="0">
                <a:solidFill>
                  <a:schemeClr val="tx1"/>
                </a:solidFill>
                <a:latin typeface="HY견고딕" pitchFamily="18" charset="-127"/>
                <a:ea typeface="HY견고딕" pitchFamily="18" charset="-127"/>
                <a:cs typeface="+mn-cs"/>
              </a:rPr>
              <a:t>출발을 위한 준비</a:t>
            </a:r>
            <a:endParaRPr kumimoji="0" lang="ko-KR" altLang="en-US"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H. </a:t>
            </a:r>
            <a:r>
              <a:rPr kumimoji="0" lang="ko-KR" altLang="en-US" sz="1200" dirty="0" smtClean="0">
                <a:solidFill>
                  <a:srgbClr val="002060"/>
                </a:solidFill>
                <a:latin typeface="HY헤드라인M" pitchFamily="18" charset="-127"/>
                <a:ea typeface="HY헤드라인M" pitchFamily="18" charset="-127"/>
              </a:rPr>
              <a:t>국가적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1. </a:t>
            </a:r>
            <a:r>
              <a:rPr kumimoji="0" lang="ko-KR" altLang="en-US" sz="1200" dirty="0" smtClean="0">
                <a:solidFill>
                  <a:srgbClr val="002060"/>
                </a:solidFill>
                <a:latin typeface="HY헤드라인M" pitchFamily="18" charset="-127"/>
                <a:ea typeface="HY헤드라인M" pitchFamily="18" charset="-127"/>
              </a:rPr>
              <a:t>문윤국 할아버지와 이승만 박사</a:t>
            </a:r>
            <a:endParaRPr kumimoji="0" lang="en-US" altLang="ko-KR" sz="120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en-US" altLang="ko-KR" sz="1200" dirty="0" smtClean="0">
                <a:solidFill>
                  <a:srgbClr val="002060"/>
                </a:solidFill>
                <a:latin typeface="HY헤드라인M" pitchFamily="18" charset="-127"/>
                <a:ea typeface="HY헤드라인M" pitchFamily="18" charset="-127"/>
              </a:rPr>
              <a:t>             </a:t>
            </a:r>
            <a:r>
              <a:rPr kumimoji="0" lang="en-US" altLang="ko-KR" sz="1200" baseline="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문윤국 목사를 통해 이승만 박사와 연결</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ko-KR" altLang="en-US"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참아버님이</a:t>
            </a:r>
            <a:r>
              <a:rPr kumimoji="0" lang="ko-KR" altLang="en-US" sz="1200" b="0" dirty="0" smtClean="0">
                <a:solidFill>
                  <a:srgbClr val="002060"/>
                </a:solidFill>
                <a:latin typeface="HY헤드라인M" pitchFamily="18" charset="-127"/>
                <a:ea typeface="HY헤드라인M" pitchFamily="18" charset="-127"/>
              </a:rPr>
              <a:t> 자유당 정강정책위원 </a:t>
            </a:r>
            <a:r>
              <a:rPr kumimoji="0" lang="en-US" altLang="ko-KR" sz="1200" b="0" dirty="0" smtClean="0">
                <a:solidFill>
                  <a:srgbClr val="002060"/>
                </a:solidFill>
                <a:latin typeface="HY헤드라인M" pitchFamily="18" charset="-127"/>
                <a:ea typeface="HY헤드라인M" pitchFamily="18" charset="-127"/>
              </a:rPr>
              <a:t>5</a:t>
            </a:r>
            <a:r>
              <a:rPr kumimoji="0" lang="ko-KR" altLang="en-US" sz="1200" b="0" dirty="0" smtClean="0">
                <a:solidFill>
                  <a:srgbClr val="002060"/>
                </a:solidFill>
                <a:latin typeface="HY헤드라인M" pitchFamily="18" charset="-127"/>
                <a:ea typeface="HY헤드라인M" pitchFamily="18" charset="-127"/>
              </a:rPr>
              <a:t>인 중 </a:t>
            </a:r>
            <a:r>
              <a:rPr kumimoji="0" lang="en-US" altLang="ko-KR" sz="1200" b="0" dirty="0" smtClean="0">
                <a:solidFill>
                  <a:srgbClr val="002060"/>
                </a:solidFill>
                <a:latin typeface="HY헤드라인M" pitchFamily="18" charset="-127"/>
                <a:ea typeface="HY헤드라인M" pitchFamily="18" charset="-127"/>
              </a:rPr>
              <a:t>1</a:t>
            </a:r>
            <a:r>
              <a:rPr kumimoji="0" lang="ko-KR" altLang="en-US" sz="1200" b="0" dirty="0" smtClean="0">
                <a:solidFill>
                  <a:srgbClr val="002060"/>
                </a:solidFill>
                <a:latin typeface="HY헤드라인M" pitchFamily="18" charset="-127"/>
                <a:ea typeface="HY헤드라인M" pitchFamily="18" charset="-127"/>
              </a:rPr>
              <a:t>인</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5</a:t>
            </a:r>
            <a:r>
              <a:rPr kumimoji="0" lang="ko-KR" altLang="en-US" sz="1200" b="0" dirty="0" smtClean="0">
                <a:solidFill>
                  <a:srgbClr val="002060"/>
                </a:solidFill>
                <a:latin typeface="HY헤드라인M" pitchFamily="18" charset="-127"/>
                <a:ea typeface="HY헤드라인M" pitchFamily="18" charset="-127"/>
              </a:rPr>
              <a:t>명 중 </a:t>
            </a:r>
            <a:r>
              <a:rPr kumimoji="0" lang="en-US" altLang="ko-KR" sz="1200" b="0" dirty="0" smtClean="0">
                <a:solidFill>
                  <a:srgbClr val="002060"/>
                </a:solidFill>
                <a:latin typeface="HY헤드라인M" pitchFamily="18" charset="-127"/>
                <a:ea typeface="HY헤드라인M" pitchFamily="18" charset="-127"/>
              </a:rPr>
              <a:t>2</a:t>
            </a:r>
            <a:r>
              <a:rPr kumimoji="0" lang="ko-KR" altLang="en-US" sz="1200" b="0" dirty="0" smtClean="0">
                <a:solidFill>
                  <a:srgbClr val="002060"/>
                </a:solidFill>
                <a:latin typeface="HY헤드라인M" pitchFamily="18" charset="-127"/>
                <a:ea typeface="HY헤드라인M" pitchFamily="18" charset="-127"/>
              </a:rPr>
              <a:t>명의 목사가 </a:t>
            </a:r>
            <a:r>
              <a:rPr kumimoji="0" lang="ko-KR" altLang="en-US" sz="1200" b="0" dirty="0" err="1" smtClean="0">
                <a:solidFill>
                  <a:srgbClr val="002060"/>
                </a:solidFill>
                <a:latin typeface="HY헤드라인M" pitchFamily="18" charset="-127"/>
                <a:ea typeface="HY헤드라인M" pitchFamily="18" charset="-127"/>
              </a:rPr>
              <a:t>참아버님과</a:t>
            </a:r>
            <a:r>
              <a:rPr kumimoji="0" lang="ko-KR" altLang="en-US" sz="1200" b="0" dirty="0" smtClean="0">
                <a:solidFill>
                  <a:srgbClr val="002060"/>
                </a:solidFill>
                <a:latin typeface="HY헤드라인M" pitchFamily="18" charset="-127"/>
                <a:ea typeface="HY헤드라인M" pitchFamily="18" charset="-127"/>
              </a:rPr>
              <a:t> 함께 할 것을</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약속</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50000"/>
              </a:lnSpc>
              <a:spcBef>
                <a:spcPts val="0"/>
              </a:spcBef>
              <a:spcAft>
                <a:spcPts val="0"/>
              </a:spcAft>
              <a:buClr>
                <a:schemeClr val="accent2">
                  <a:lumMod val="40000"/>
                  <a:lumOff val="60000"/>
                </a:schemeClr>
              </a:buClr>
              <a:buSzTx/>
              <a:buFontTx/>
              <a:buNone/>
              <a:tabLst/>
              <a:defRPr/>
            </a:pPr>
            <a:r>
              <a:rPr kumimoji="0" lang="en-US" altLang="ko-KR" sz="1200" b="0" dirty="0" smtClean="0">
                <a:solidFill>
                  <a:srgbClr val="002060"/>
                </a:solidFill>
                <a:latin typeface="HY헤드라인M" pitchFamily="18" charset="-127"/>
                <a:ea typeface="HY헤드라인M" pitchFamily="18" charset="-127"/>
              </a:rPr>
              <a:t>          </a:t>
            </a:r>
            <a:r>
              <a:rPr kumimoji="0" lang="en-US" altLang="ko-KR" sz="1200" dirty="0" smtClean="0">
                <a:solidFill>
                  <a:srgbClr val="002060"/>
                </a:solidFill>
                <a:latin typeface="HY헤드라인M" pitchFamily="18" charset="-127"/>
                <a:ea typeface="HY헤드라인M" pitchFamily="18" charset="-127"/>
              </a:rPr>
              <a:t>2. </a:t>
            </a:r>
            <a:r>
              <a:rPr kumimoji="0" lang="ko-KR" altLang="en-US" sz="1200" dirty="0" smtClean="0">
                <a:solidFill>
                  <a:srgbClr val="002060"/>
                </a:solidFill>
                <a:latin typeface="HY헤드라인M" pitchFamily="18" charset="-127"/>
                <a:ea typeface="HY헤드라인M" pitchFamily="18" charset="-127"/>
              </a:rPr>
              <a:t>미국 군정과 선교사</a:t>
            </a:r>
            <a:endParaRPr kumimoji="0" lang="en-US" altLang="ko-KR" sz="120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미국 군정을 통해 미국과 연결될 수 있었다</a:t>
            </a:r>
            <a:r>
              <a:rPr kumimoji="0" lang="en-US" altLang="ko-KR" sz="1200" b="0" dirty="0" smtClean="0">
                <a:solidFill>
                  <a:srgbClr val="002060"/>
                </a:solidFill>
                <a:latin typeface="HY헤드라인M" pitchFamily="18" charset="-127"/>
                <a:ea typeface="HY헤드라인M" pitchFamily="18" charset="-127"/>
              </a:rPr>
              <a:t>.</a:t>
            </a:r>
          </a:p>
          <a:p>
            <a:pPr algn="l" fontAlgn="auto">
              <a:lnSpc>
                <a:spcPct val="150000"/>
              </a:lnSpc>
              <a:spcBef>
                <a:spcPts val="0"/>
              </a:spcBef>
              <a:spcAft>
                <a:spcPts val="0"/>
              </a:spcAft>
              <a:buClr>
                <a:schemeClr val="accent2">
                  <a:lumMod val="40000"/>
                  <a:lumOff val="60000"/>
                </a:schemeClr>
              </a:buClr>
              <a:defRPr/>
            </a:pPr>
            <a:r>
              <a:rPr kumimoji="0" lang="ko-KR" altLang="en-US" sz="1200" b="0" dirty="0" smtClean="0">
                <a:solidFill>
                  <a:srgbClr val="002060"/>
                </a:solidFill>
                <a:latin typeface="HY헤드라인M" pitchFamily="18" charset="-127"/>
                <a:ea typeface="HY헤드라인M" pitchFamily="18" charset="-127"/>
              </a:rPr>
              <a:t>              미국 선교사 통해서도 미국 기독교와 연결 </a:t>
            </a:r>
            <a:endParaRPr kumimoji="0" lang="en-US" altLang="ko-KR" sz="1200" b="0" dirty="0" smtClean="0">
              <a:solidFill>
                <a:srgbClr val="002060"/>
              </a:solidFill>
              <a:latin typeface="HY헤드라인M" pitchFamily="18" charset="-127"/>
              <a:ea typeface="HY헤드라인M" pitchFamily="18" charset="-127"/>
            </a:endParaRPr>
          </a:p>
          <a:p>
            <a:pPr algn="l" fontAlgn="auto">
              <a:lnSpc>
                <a:spcPct val="150000"/>
              </a:lnSpc>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가능했다</a:t>
            </a:r>
            <a:r>
              <a:rPr kumimoji="0" lang="en-US" altLang="ko-KR" sz="1200" b="0" dirty="0" smtClean="0">
                <a:solidFill>
                  <a:srgbClr val="002060"/>
                </a:solidFill>
                <a:latin typeface="HY헤드라인M" pitchFamily="18" charset="-127"/>
                <a:ea typeface="HY헤드라인M" pitchFamily="18" charset="-127"/>
              </a:rPr>
              <a:t>.</a:t>
            </a:r>
          </a:p>
          <a:p>
            <a:pPr algn="l" fontAlgn="auto">
              <a:lnSpc>
                <a:spcPct val="150000"/>
              </a:lnSpc>
              <a:spcBef>
                <a:spcPts val="0"/>
              </a:spcBef>
              <a:spcAft>
                <a:spcPts val="0"/>
              </a:spcAft>
              <a:buClr>
                <a:schemeClr val="accent2">
                  <a:lumMod val="40000"/>
                  <a:lumOff val="60000"/>
                </a:schemeClr>
              </a:buClr>
              <a:defRPr/>
            </a:pP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dirty="0" smtClean="0">
              <a:solidFill>
                <a:srgbClr val="002060"/>
              </a:solidFill>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56</a:t>
            </a:fld>
            <a:endParaRPr lang="ko-KR"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auto">
              <a:spcAft>
                <a:spcPts val="0"/>
              </a:spcAft>
              <a:defRPr/>
            </a:pPr>
            <a:r>
              <a:rPr kumimoji="0" lang="en-US" altLang="ko-KR" sz="1200" kern="1200" dirty="0" smtClean="0">
                <a:solidFill>
                  <a:schemeClr val="tx1"/>
                </a:solidFill>
                <a:latin typeface="HY견고딕" pitchFamily="18" charset="-127"/>
                <a:ea typeface="HY견고딕" pitchFamily="18" charset="-127"/>
                <a:cs typeface="+mn-cs"/>
              </a:rPr>
              <a:t>IV. </a:t>
            </a:r>
            <a:r>
              <a:rPr kumimoji="0" lang="ko-KR" altLang="en-US" sz="1200" kern="1200" dirty="0" err="1" smtClean="0">
                <a:solidFill>
                  <a:schemeClr val="tx1"/>
                </a:solidFill>
                <a:latin typeface="HY견고딕" pitchFamily="18" charset="-127"/>
                <a:ea typeface="HY견고딕" pitchFamily="18" charset="-127"/>
                <a:cs typeface="+mn-cs"/>
              </a:rPr>
              <a:t>공생애</a:t>
            </a:r>
            <a:r>
              <a:rPr kumimoji="0" lang="ko-KR" altLang="en-US" sz="1200" kern="1200" dirty="0" smtClean="0">
                <a:solidFill>
                  <a:schemeClr val="tx1"/>
                </a:solidFill>
                <a:latin typeface="HY견고딕" pitchFamily="18" charset="-127"/>
                <a:ea typeface="HY견고딕" pitchFamily="18" charset="-127"/>
                <a:cs typeface="+mn-cs"/>
              </a:rPr>
              <a:t> 출발을 위한 준비</a:t>
            </a:r>
            <a:r>
              <a:rPr lang="en-US" altLang="ko-KR" sz="1000" b="1" dirty="0" smtClean="0">
                <a:latin typeface="MD솔체" pitchFamily="18" charset="-127"/>
                <a:ea typeface="MD솔체" pitchFamily="18" charset="-127"/>
              </a:rPr>
              <a:t>(1945-1960)</a:t>
            </a:r>
            <a:r>
              <a:rPr lang="en-US" altLang="ko-KR" sz="1000" dirty="0" smtClean="0"/>
              <a:t> </a:t>
            </a:r>
            <a:endParaRPr kumimoji="0" lang="ko-KR" altLang="en-US" sz="10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I. </a:t>
            </a:r>
            <a:r>
              <a:rPr kumimoji="0" lang="ko-KR" altLang="en-US" sz="1200" dirty="0" smtClean="0">
                <a:solidFill>
                  <a:srgbClr val="002060"/>
                </a:solidFill>
                <a:latin typeface="HY헤드라인M" pitchFamily="18" charset="-127"/>
                <a:ea typeface="HY헤드라인M" pitchFamily="18" charset="-127"/>
              </a:rPr>
              <a:t>세계적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레벨에서의 준비</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1. </a:t>
            </a:r>
            <a:r>
              <a:rPr kumimoji="0" lang="ko-KR" altLang="en-US" sz="1200" b="0" dirty="0" smtClean="0">
                <a:solidFill>
                  <a:srgbClr val="002060"/>
                </a:solidFill>
                <a:latin typeface="HY헤드라인M" pitchFamily="18" charset="-127"/>
                <a:ea typeface="HY헤드라인M" pitchFamily="18" charset="-127"/>
              </a:rPr>
              <a:t>미국을 통한 </a:t>
            </a:r>
            <a:r>
              <a:rPr kumimoji="0" lang="en-US" altLang="ko-KR" sz="1200" b="0" dirty="0" smtClean="0">
                <a:solidFill>
                  <a:srgbClr val="002060"/>
                </a:solidFill>
                <a:latin typeface="HY헤드라인M" pitchFamily="18" charset="-127"/>
                <a:ea typeface="HY헤드라인M" pitchFamily="18" charset="-127"/>
              </a:rPr>
              <a:t>UN </a:t>
            </a:r>
            <a:r>
              <a:rPr kumimoji="0" lang="ko-KR" altLang="en-US" sz="1200" b="0" dirty="0" smtClean="0">
                <a:solidFill>
                  <a:srgbClr val="002060"/>
                </a:solidFill>
                <a:latin typeface="HY헤드라인M" pitchFamily="18" charset="-127"/>
                <a:ea typeface="HY헤드라인M" pitchFamily="18" charset="-127"/>
              </a:rPr>
              <a:t>섭리</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lang="en-US" altLang="ko-KR" dirty="0" smtClean="0"/>
              <a:t>            </a:t>
            </a:r>
            <a:r>
              <a:rPr kumimoji="0" lang="ko-KR" altLang="en-US" sz="1200" b="0" dirty="0" smtClean="0">
                <a:solidFill>
                  <a:srgbClr val="002060"/>
                </a:solidFill>
                <a:latin typeface="HY헤드라인M" pitchFamily="18" charset="-127"/>
                <a:ea typeface="HY헤드라인M" pitchFamily="18" charset="-127"/>
              </a:rPr>
              <a:t>당시의 미국은 청교도 정신에 입각한</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순수한 </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국가 </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원리말씀에 의해 급변할 수 있는 최고의 환경</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ko-KR" altLang="en-US" sz="1200" b="0" dirty="0" smtClean="0">
                <a:solidFill>
                  <a:srgbClr val="002060"/>
                </a:solidFill>
                <a:latin typeface="HY헤드라인M" pitchFamily="18" charset="-127"/>
                <a:ea typeface="HY헤드라인M" pitchFamily="18" charset="-127"/>
              </a:rPr>
              <a:t>            세계 최강국으로써</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미국만 움직이면 세계를 </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요리할 수 있었다</a:t>
            </a:r>
            <a:r>
              <a:rPr kumimoji="0" lang="en-US" altLang="ko-KR" sz="1200" b="0" dirty="0" smtClean="0">
                <a:solidFill>
                  <a:srgbClr val="002060"/>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UN </a:t>
            </a:r>
            <a:r>
              <a:rPr kumimoji="0" lang="ko-KR" altLang="en-US" sz="1200" b="0" dirty="0" err="1" smtClean="0">
                <a:solidFill>
                  <a:srgbClr val="002060"/>
                </a:solidFill>
                <a:latin typeface="HY헤드라인M" pitchFamily="18" charset="-127"/>
                <a:ea typeface="HY헤드라인M" pitchFamily="18" charset="-127"/>
              </a:rPr>
              <a:t>중심한</a:t>
            </a:r>
            <a:r>
              <a:rPr kumimoji="0" lang="ko-KR" altLang="en-US" sz="1200" b="0" dirty="0" smtClean="0">
                <a:solidFill>
                  <a:srgbClr val="002060"/>
                </a:solidFill>
                <a:latin typeface="HY헤드라인M" pitchFamily="18" charset="-127"/>
                <a:ea typeface="HY헤드라인M" pitchFamily="18" charset="-127"/>
              </a:rPr>
              <a:t> 섭리</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UN </a:t>
            </a:r>
            <a:r>
              <a:rPr kumimoji="0" lang="ko-KR" altLang="en-US" sz="1200" b="0" dirty="0" smtClean="0">
                <a:solidFill>
                  <a:srgbClr val="002060"/>
                </a:solidFill>
                <a:latin typeface="HY헤드라인M" pitchFamily="18" charset="-127"/>
                <a:ea typeface="HY헤드라인M" pitchFamily="18" charset="-127"/>
              </a:rPr>
              <a:t>설립의 목적은 재림주의 현현</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UN</a:t>
            </a:r>
            <a:r>
              <a:rPr kumimoji="0" lang="ko-KR" altLang="en-US" sz="1200" b="0" dirty="0" smtClean="0">
                <a:solidFill>
                  <a:srgbClr val="002060"/>
                </a:solidFill>
                <a:latin typeface="HY헤드라인M" pitchFamily="18" charset="-127"/>
                <a:ea typeface="HY헤드라인M" pitchFamily="18" charset="-127"/>
              </a:rPr>
              <a:t>을 중심으로 참부모의 날 선포하고 축복을 </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받아야 </a:t>
            </a:r>
            <a:r>
              <a:rPr kumimoji="0" lang="en-US" altLang="ko-KR" sz="1200" b="0" dirty="0" smtClean="0">
                <a:solidFill>
                  <a:srgbClr val="002060"/>
                </a:solidFill>
                <a:latin typeface="HY헤드라인M" pitchFamily="18" charset="-127"/>
                <a:ea typeface="HY헤드라인M" pitchFamily="18" charset="-127"/>
              </a:rPr>
              <a:t>UN</a:t>
            </a:r>
            <a:r>
              <a:rPr kumimoji="0" lang="ko-KR" altLang="en-US" sz="1200" b="0" dirty="0" smtClean="0">
                <a:solidFill>
                  <a:srgbClr val="002060"/>
                </a:solidFill>
                <a:latin typeface="HY헤드라인M" pitchFamily="18" charset="-127"/>
                <a:ea typeface="HY헤드라인M" pitchFamily="18" charset="-127"/>
              </a:rPr>
              <a:t>이 하나의 국가형태로 전 세계를 지도</a:t>
            </a:r>
            <a:endParaRPr kumimoji="0" lang="en-US" altLang="ko-KR" sz="1200" b="0" dirty="0" smtClean="0">
              <a:solidFill>
                <a:srgbClr val="002060"/>
              </a:solidFill>
              <a:latin typeface="HY헤드라인M" pitchFamily="18" charset="-127"/>
              <a:ea typeface="HY헤드라인M" pitchFamily="18" charset="-127"/>
            </a:endParaRPr>
          </a:p>
          <a:p>
            <a:pPr algn="l" fontAlgn="auto">
              <a:spcBef>
                <a:spcPts val="0"/>
              </a:spcBef>
              <a:spcAft>
                <a:spcPts val="0"/>
              </a:spcAft>
              <a:buClr>
                <a:schemeClr val="accent2">
                  <a:lumMod val="40000"/>
                  <a:lumOff val="60000"/>
                </a:schemeClr>
              </a:buClr>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하면 된다</a:t>
            </a:r>
            <a:r>
              <a:rPr kumimoji="0" lang="en-US" altLang="ko-KR" sz="1200" b="0" dirty="0" smtClean="0">
                <a:solidFill>
                  <a:srgbClr val="002060"/>
                </a:solidFill>
                <a:latin typeface="HY헤드라인M" pitchFamily="18" charset="-127"/>
                <a:ea typeface="HY헤드라인M" pitchFamily="18" charset="-127"/>
              </a:rPr>
              <a:t>.</a:t>
            </a: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57</a:t>
            </a:fld>
            <a:endParaRPr lang="ko-KR"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mn-cs"/>
              </a:rPr>
              <a:t>V.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하늘이</a:t>
            </a:r>
            <a:r>
              <a:rPr kumimoji="0" lang="en-US" altLang="ko-KR"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준비한 공적인 섭리의 출발과 좌절</a:t>
            </a:r>
          </a:p>
          <a:p>
            <a:r>
              <a:rPr lang="en-US" altLang="ko-KR" dirty="0" smtClean="0"/>
              <a:t>    </a:t>
            </a:r>
            <a:r>
              <a:rPr kumimoji="0" lang="en-US" altLang="ko-KR" sz="1200" dirty="0" smtClean="0">
                <a:solidFill>
                  <a:srgbClr val="002060"/>
                </a:solidFill>
                <a:latin typeface="HY헤드라인M" pitchFamily="18" charset="-127"/>
                <a:ea typeface="HY헤드라인M" pitchFamily="18" charset="-127"/>
              </a:rPr>
              <a:t>A. </a:t>
            </a:r>
            <a:r>
              <a:rPr kumimoji="0" lang="ko-KR" altLang="en-US" sz="1200" dirty="0" err="1" smtClean="0">
                <a:solidFill>
                  <a:srgbClr val="002060"/>
                </a:solidFill>
                <a:latin typeface="HY헤드라인M" pitchFamily="18" charset="-127"/>
                <a:ea typeface="HY헤드라인M" pitchFamily="18" charset="-127"/>
              </a:rPr>
              <a:t>가정적차원에서</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해와의 사명</a:t>
            </a:r>
            <a:r>
              <a:rPr kumimoji="0" lang="en-US" altLang="ko-KR" sz="1200" dirty="0" smtClean="0">
                <a:solidFill>
                  <a:srgbClr val="002060"/>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dirty="0" smtClean="0">
                <a:solidFill>
                  <a:srgbClr val="002060"/>
                </a:solidFill>
                <a:latin typeface="HY헤드라인M" pitchFamily="18" charset="-127"/>
                <a:ea typeface="HY헤드라인M" pitchFamily="18" charset="-127"/>
              </a:rPr>
              <a:t>        </a:t>
            </a:r>
            <a:r>
              <a:rPr kumimoji="0" lang="en-US" altLang="ko-KR" sz="1200" b="0" dirty="0" smtClean="0">
                <a:solidFill>
                  <a:srgbClr val="002060"/>
                </a:solidFill>
                <a:latin typeface="HY헤드라인M" pitchFamily="18" charset="-127"/>
                <a:ea typeface="HY헤드라인M" pitchFamily="18" charset="-127"/>
              </a:rPr>
              <a:t>1. CSK</a:t>
            </a:r>
            <a:r>
              <a:rPr kumimoji="0" lang="ko-KR" altLang="en-US" sz="1200" b="0" dirty="0" smtClean="0">
                <a:solidFill>
                  <a:srgbClr val="002060"/>
                </a:solidFill>
                <a:latin typeface="HY헤드라인M" pitchFamily="18" charset="-127"/>
                <a:ea typeface="HY헤드라인M" pitchFamily="18" charset="-127"/>
              </a:rPr>
              <a:t>의 인간적 판단</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a:t>
            </a:r>
            <a:r>
              <a:rPr kumimoji="0" lang="ko-KR" altLang="en-US" sz="1200" b="0" dirty="0" smtClean="0">
                <a:solidFill>
                  <a:srgbClr val="002060"/>
                </a:solidFill>
                <a:latin typeface="HY헤드라인M" pitchFamily="18" charset="-127"/>
                <a:ea typeface="HY헤드라인M" pitchFamily="18" charset="-127"/>
              </a:rPr>
              <a:t>해와의 입장을 탕감복귀하기 위한 태도에서 이탈</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B. </a:t>
            </a:r>
            <a:r>
              <a:rPr kumimoji="0" lang="ko-KR" altLang="en-US" sz="1200" dirty="0" smtClean="0">
                <a:solidFill>
                  <a:srgbClr val="002060"/>
                </a:solidFill>
                <a:latin typeface="HY헤드라인M" pitchFamily="18" charset="-127"/>
                <a:ea typeface="HY헤드라인M" pitchFamily="18" charset="-127"/>
              </a:rPr>
              <a:t>민족적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차원에서</a:t>
            </a:r>
            <a:r>
              <a:rPr kumimoji="0" lang="en-US" altLang="ko-KR" sz="1200" dirty="0" smtClean="0">
                <a:solidFill>
                  <a:srgbClr val="002060"/>
                </a:solidFill>
                <a:latin typeface="HY헤드라인M" pitchFamily="18" charset="-127"/>
                <a:ea typeface="HY헤드라인M" pitchFamily="18" charset="-127"/>
              </a:rPr>
              <a:t>(</a:t>
            </a:r>
            <a:r>
              <a:rPr kumimoji="0" lang="ko-KR" altLang="en-US" sz="1200" dirty="0" smtClean="0">
                <a:solidFill>
                  <a:srgbClr val="002060"/>
                </a:solidFill>
                <a:latin typeface="HY헤드라인M" pitchFamily="18" charset="-127"/>
                <a:ea typeface="HY헤드라인M" pitchFamily="18" charset="-127"/>
              </a:rPr>
              <a:t>기독교</a:t>
            </a:r>
            <a:r>
              <a:rPr kumimoji="0" lang="en-US" altLang="ko-KR" sz="1200" dirty="0" smtClean="0">
                <a:solidFill>
                  <a:srgbClr val="002060"/>
                </a:solidFill>
                <a:latin typeface="HY헤드라인M" pitchFamily="18" charset="-127"/>
                <a:ea typeface="HY헤드라인M"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1. </a:t>
            </a:r>
            <a:r>
              <a:rPr kumimoji="0" lang="ko-KR" altLang="en-US" sz="1200" b="0" dirty="0" err="1" smtClean="0">
                <a:solidFill>
                  <a:srgbClr val="002060"/>
                </a:solidFill>
                <a:latin typeface="HY헤드라인M" pitchFamily="18" charset="-127"/>
                <a:ea typeface="HY헤드라인M" pitchFamily="18" charset="-127"/>
              </a:rPr>
              <a:t>아벨적</a:t>
            </a:r>
            <a:r>
              <a:rPr kumimoji="0" lang="ko-KR" altLang="en-US" sz="1200" b="0" dirty="0" smtClean="0">
                <a:solidFill>
                  <a:srgbClr val="002060"/>
                </a:solidFill>
                <a:latin typeface="HY헤드라인M" pitchFamily="18" charset="-127"/>
                <a:ea typeface="HY헤드라인M" pitchFamily="18" charset="-127"/>
              </a:rPr>
              <a:t> 기독교 지도자의 무지와 </a:t>
            </a:r>
            <a:r>
              <a:rPr kumimoji="0" lang="en-US" altLang="ko-KR" sz="1200" b="0" dirty="0" smtClean="0">
                <a:solidFill>
                  <a:srgbClr val="002060"/>
                </a:solidFill>
                <a:latin typeface="HY헤드라인M" pitchFamily="18" charset="-127"/>
                <a:ea typeface="HY헤드라인M" pitchFamily="18" charset="-127"/>
              </a:rPr>
              <a:t>CSK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a:t>
            </a:r>
            <a:r>
              <a:rPr kumimoji="0" lang="ko-KR" altLang="en-US" sz="1200" b="0" dirty="0" smtClean="0">
                <a:solidFill>
                  <a:srgbClr val="002060"/>
                </a:solidFill>
                <a:latin typeface="HY헤드라인M" pitchFamily="18" charset="-127"/>
                <a:ea typeface="HY헤드라인M" pitchFamily="18" charset="-127"/>
              </a:rPr>
              <a:t>남성 </a:t>
            </a:r>
            <a:r>
              <a:rPr kumimoji="0" lang="ko-KR" altLang="en-US" sz="1200" b="0" dirty="0" err="1" smtClean="0">
                <a:solidFill>
                  <a:srgbClr val="002060"/>
                </a:solidFill>
                <a:latin typeface="HY헤드라인M" pitchFamily="18" charset="-127"/>
                <a:ea typeface="HY헤드라인M" pitchFamily="18" charset="-127"/>
              </a:rPr>
              <a:t>중심한</a:t>
            </a:r>
            <a:r>
              <a:rPr kumimoji="0" lang="ko-KR" altLang="en-US"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천사장</a:t>
            </a:r>
            <a:r>
              <a:rPr kumimoji="0" lang="ko-KR" altLang="en-US" sz="1200" b="0" dirty="0" smtClean="0">
                <a:solidFill>
                  <a:srgbClr val="002060"/>
                </a:solidFill>
                <a:latin typeface="HY헤드라인M" pitchFamily="18" charset="-127"/>
                <a:ea typeface="HY헤드라인M" pitchFamily="18" charset="-127"/>
              </a:rPr>
              <a:t> 기독교 지도자의 한계</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chemeClr val="tx2">
                    <a:lumMod val="75000"/>
                  </a:schemeClr>
                </a:solidFill>
                <a:latin typeface="HY헤드라인M" pitchFamily="18" charset="-127"/>
                <a:ea typeface="HY헤드라인M" pitchFamily="18" charset="-127"/>
              </a:rPr>
              <a:t>3. </a:t>
            </a:r>
            <a:r>
              <a:rPr kumimoji="0" lang="ko-KR" altLang="en-US" sz="1200" b="0" dirty="0" err="1" smtClean="0">
                <a:solidFill>
                  <a:schemeClr val="tx2">
                    <a:lumMod val="75000"/>
                  </a:schemeClr>
                </a:solidFill>
                <a:latin typeface="HY견고딕" pitchFamily="18" charset="-127"/>
                <a:ea typeface="HY견고딕" pitchFamily="18" charset="-127"/>
                <a:cs typeface="한컴바탕" pitchFamily="18" charset="2"/>
              </a:rPr>
              <a:t>김백문의</a:t>
            </a:r>
            <a:r>
              <a:rPr kumimoji="0" lang="ko-KR" altLang="en-US" sz="1200" b="0" dirty="0" smtClean="0">
                <a:solidFill>
                  <a:schemeClr val="tx2">
                    <a:lumMod val="75000"/>
                  </a:schemeClr>
                </a:solidFill>
                <a:latin typeface="HY견고딕" pitchFamily="18" charset="-127"/>
                <a:ea typeface="HY견고딕" pitchFamily="18" charset="-127"/>
                <a:cs typeface="한컴바탕" pitchFamily="18" charset="2"/>
              </a:rPr>
              <a:t> 불신과 </a:t>
            </a:r>
            <a:r>
              <a:rPr kumimoji="0" lang="ko-KR" altLang="en-US" sz="1200" b="0" dirty="0" err="1" smtClean="0">
                <a:solidFill>
                  <a:schemeClr val="tx2">
                    <a:lumMod val="75000"/>
                  </a:schemeClr>
                </a:solidFill>
                <a:latin typeface="HY견고딕" pitchFamily="18" charset="-127"/>
                <a:ea typeface="HY견고딕" pitchFamily="18" charset="-127"/>
                <a:cs typeface="한컴바탕" pitchFamily="18" charset="2"/>
              </a:rPr>
              <a:t>참아버님의</a:t>
            </a:r>
            <a:r>
              <a:rPr kumimoji="0" lang="ko-KR" altLang="en-US" sz="1200" b="0" dirty="0" smtClean="0">
                <a:solidFill>
                  <a:schemeClr val="tx2">
                    <a:lumMod val="75000"/>
                  </a:schemeClr>
                </a:solidFill>
                <a:latin typeface="HY견고딕" pitchFamily="18" charset="-127"/>
                <a:ea typeface="HY견고딕" pitchFamily="18" charset="-127"/>
                <a:cs typeface="한컴바탕" pitchFamily="18" charset="2"/>
              </a:rPr>
              <a:t> </a:t>
            </a:r>
            <a:r>
              <a:rPr kumimoji="0" lang="ko-KR" altLang="en-US" sz="1200" b="0" dirty="0" err="1" smtClean="0">
                <a:solidFill>
                  <a:schemeClr val="tx2">
                    <a:lumMod val="75000"/>
                  </a:schemeClr>
                </a:solidFill>
                <a:latin typeface="HY견고딕" pitchFamily="18" charset="-127"/>
                <a:ea typeface="HY견고딕" pitchFamily="18" charset="-127"/>
                <a:cs typeface="한컴바탕" pitchFamily="18" charset="2"/>
              </a:rPr>
              <a:t>평양행</a:t>
            </a:r>
            <a:r>
              <a:rPr kumimoji="0" lang="ko-KR" altLang="en-US" sz="1200" b="0" dirty="0" smtClean="0">
                <a:solidFill>
                  <a:schemeClr val="tx2">
                    <a:lumMod val="75000"/>
                  </a:schemeClr>
                </a:solidFill>
                <a:latin typeface="HY견고딕" pitchFamily="18" charset="-127"/>
                <a:ea typeface="HY견고딕" pitchFamily="18" charset="-127"/>
                <a:cs typeface="한컴바탕" pitchFamily="18" charset="2"/>
              </a:rPr>
              <a:t>(</a:t>
            </a:r>
            <a:r>
              <a:rPr kumimoji="0" lang="en-US" altLang="ko-KR" sz="1200" b="0" dirty="0" smtClean="0">
                <a:solidFill>
                  <a:schemeClr val="tx2">
                    <a:lumMod val="75000"/>
                  </a:schemeClr>
                </a:solidFill>
                <a:latin typeface="HY견고딕" pitchFamily="18" charset="-127"/>
                <a:ea typeface="HY견고딕" pitchFamily="18" charset="-127"/>
                <a:cs typeface="한컴바탕" pitchFamily="18" charset="2"/>
              </a:rPr>
              <a:t>18</a:t>
            </a:r>
            <a:r>
              <a:rPr kumimoji="0" lang="ko-KR" altLang="en-US" sz="1200" b="0" dirty="0" smtClean="0">
                <a:solidFill>
                  <a:schemeClr val="tx2">
                    <a:lumMod val="75000"/>
                  </a:schemeClr>
                </a:solidFill>
                <a:latin typeface="HY견고딕" pitchFamily="18" charset="-127"/>
                <a:ea typeface="HY견고딕" pitchFamily="18" charset="-127"/>
                <a:cs typeface="한컴바탕" pitchFamily="18" charset="2"/>
              </a:rPr>
              <a:t>장의 편지</a:t>
            </a:r>
            <a:r>
              <a:rPr kumimoji="0" lang="en-US" altLang="ko-KR" sz="1200" b="0" dirty="0" smtClean="0">
                <a:solidFill>
                  <a:schemeClr val="tx2">
                    <a:lumMod val="75000"/>
                  </a:schemeClr>
                </a:solidFill>
                <a:latin typeface="HY견고딕" pitchFamily="18" charset="-127"/>
                <a:ea typeface="HY견고딕" pitchFamily="18" charset="-127"/>
                <a:cs typeface="한컴바탕" pitchFamily="18" charset="2"/>
              </a:rPr>
              <a:t>)</a:t>
            </a:r>
            <a:endParaRPr kumimoji="0" lang="en-US" altLang="ko-KR" sz="1200" b="0" dirty="0" smtClean="0">
              <a:solidFill>
                <a:schemeClr val="tx2">
                  <a:lumMod val="75000"/>
                </a:schemeClr>
              </a:solidFill>
              <a:latin typeface="HY헤드라인M" pitchFamily="18" charset="-127"/>
              <a:ea typeface="HY헤드라인M" pitchFamily="18" charset="-127"/>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58</a:t>
            </a:fld>
            <a:endParaRPr lang="ko-KR"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mn-cs"/>
              </a:rPr>
              <a:t>V.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하늘이</a:t>
            </a:r>
            <a:r>
              <a:rPr kumimoji="0" lang="en-US" altLang="ko-KR"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준비한 공적인 섭리의 출발과 좌절</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C. </a:t>
            </a:r>
            <a:r>
              <a:rPr kumimoji="0" lang="ko-KR" altLang="en-US" sz="1200" dirty="0" smtClean="0">
                <a:solidFill>
                  <a:srgbClr val="002060"/>
                </a:solidFill>
                <a:latin typeface="HY헤드라인M" pitchFamily="18" charset="-127"/>
                <a:ea typeface="HY헤드라인M" pitchFamily="18" charset="-127"/>
              </a:rPr>
              <a:t>국가적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차원에서</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1. </a:t>
            </a:r>
            <a:r>
              <a:rPr kumimoji="0" lang="ko-KR" altLang="en-US" sz="1200" b="0" dirty="0" smtClean="0">
                <a:solidFill>
                  <a:srgbClr val="002060"/>
                </a:solidFill>
                <a:latin typeface="HY헤드라인M" pitchFamily="18" charset="-127"/>
                <a:ea typeface="HY헤드라인M" pitchFamily="18" charset="-127"/>
              </a:rPr>
              <a:t>정강정책위원 중 </a:t>
            </a:r>
            <a:r>
              <a:rPr kumimoji="0" lang="en-US" altLang="ko-KR" sz="1200" b="0" dirty="0" smtClean="0">
                <a:solidFill>
                  <a:srgbClr val="002060"/>
                </a:solidFill>
                <a:latin typeface="HY헤드라인M" pitchFamily="18" charset="-127"/>
                <a:ea typeface="HY헤드라인M" pitchFamily="18" charset="-127"/>
              </a:rPr>
              <a:t>2</a:t>
            </a:r>
            <a:r>
              <a:rPr kumimoji="0" lang="ko-KR" altLang="en-US" sz="1200" b="0" dirty="0" smtClean="0">
                <a:solidFill>
                  <a:srgbClr val="002060"/>
                </a:solidFill>
                <a:latin typeface="HY헤드라인M" pitchFamily="18" charset="-127"/>
                <a:ea typeface="HY헤드라인M" pitchFamily="18" charset="-127"/>
              </a:rPr>
              <a:t>명 목사의 배반</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a:t>
            </a:r>
            <a:r>
              <a:rPr kumimoji="0" lang="ko-KR" altLang="en-US" sz="1200" b="0" dirty="0" smtClean="0">
                <a:solidFill>
                  <a:srgbClr val="002060"/>
                </a:solidFill>
                <a:latin typeface="HY헤드라인M" pitchFamily="18" charset="-127"/>
                <a:ea typeface="HY헤드라인M" pitchFamily="18" charset="-127"/>
              </a:rPr>
              <a:t>문윤국 목사의 지나친 겸손</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3. </a:t>
            </a:r>
            <a:r>
              <a:rPr kumimoji="0" lang="ko-KR" altLang="en-US" sz="1200" b="0" dirty="0" smtClean="0">
                <a:solidFill>
                  <a:srgbClr val="002060"/>
                </a:solidFill>
                <a:latin typeface="HY헤드라인M" pitchFamily="18" charset="-127"/>
                <a:ea typeface="HY헤드라인M" pitchFamily="18" charset="-127"/>
              </a:rPr>
              <a:t>하늘이 준비한 한국은 탕감의 길로</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남</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err="1" smtClean="0">
                <a:solidFill>
                  <a:srgbClr val="002060"/>
                </a:solidFill>
                <a:latin typeface="HY헤드라인M" pitchFamily="18" charset="-127"/>
                <a:ea typeface="HY헤드라인M" pitchFamily="18" charset="-127"/>
              </a:rPr>
              <a:t>북갈림</a:t>
            </a:r>
            <a:r>
              <a:rPr kumimoji="0" lang="en-US" altLang="ko-KR" sz="1200" b="0" dirty="0" smtClean="0">
                <a:solidFill>
                  <a:srgbClr val="002060"/>
                </a:solidFill>
                <a:latin typeface="HY헤드라인M" pitchFamily="18" charset="-127"/>
                <a:ea typeface="HY헤드라인M" pitchFamily="18" charset="-127"/>
              </a:rPr>
              <a:t>)</a:t>
            </a:r>
          </a:p>
          <a:p>
            <a:pPr algn="l">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4. </a:t>
            </a:r>
            <a:r>
              <a:rPr kumimoji="0" lang="ko-KR" altLang="en-US" sz="1200" b="0" dirty="0" err="1" smtClean="0">
                <a:solidFill>
                  <a:srgbClr val="002060"/>
                </a:solidFill>
                <a:latin typeface="HY헤드라인M" pitchFamily="18" charset="-127"/>
                <a:ea typeface="HY헤드라인M" pitchFamily="18" charset="-127"/>
              </a:rPr>
              <a:t>곽산지서</a:t>
            </a:r>
            <a:r>
              <a:rPr kumimoji="0" lang="ko-KR" altLang="en-US" sz="1200" b="0" dirty="0" smtClean="0">
                <a:solidFill>
                  <a:srgbClr val="002060"/>
                </a:solidFill>
                <a:latin typeface="HY헤드라인M" pitchFamily="18" charset="-127"/>
                <a:ea typeface="HY헤드라인M" pitchFamily="18" charset="-127"/>
              </a:rPr>
              <a:t> 수감</a:t>
            </a:r>
            <a:r>
              <a:rPr lang="en-US" altLang="ko-KR" sz="1200" b="0" dirty="0" smtClean="0">
                <a:solidFill>
                  <a:schemeClr val="tx2">
                    <a:lumMod val="75000"/>
                  </a:schemeClr>
                </a:solidFill>
                <a:latin typeface="HY헤드라인M" pitchFamily="18" charset="-127"/>
                <a:ea typeface="HY헤드라인M" pitchFamily="18" charset="-127"/>
              </a:rPr>
              <a:t>(1945.10, </a:t>
            </a:r>
            <a:r>
              <a:rPr lang="ko-KR" altLang="en-US" sz="1200" b="0" dirty="0" smtClean="0">
                <a:solidFill>
                  <a:schemeClr val="tx2">
                    <a:lumMod val="75000"/>
                  </a:schemeClr>
                </a:solidFill>
                <a:latin typeface="HY헤드라인M" pitchFamily="18" charset="-127"/>
                <a:ea typeface="HY헤드라인M" pitchFamily="18" charset="-127"/>
              </a:rPr>
              <a:t>일주일정도</a:t>
            </a:r>
            <a:r>
              <a:rPr lang="en-US" altLang="ko-KR" sz="1200" b="0" dirty="0" smtClean="0">
                <a:solidFill>
                  <a:schemeClr val="tx2">
                    <a:lumMod val="75000"/>
                  </a:schemeClr>
                </a:solidFill>
                <a:latin typeface="HY헤드라인M" pitchFamily="18" charset="-127"/>
                <a:ea typeface="HY헤드라인M" pitchFamily="18" charset="-127"/>
              </a:rPr>
              <a:t>)</a:t>
            </a:r>
          </a:p>
          <a:p>
            <a:pPr algn="l">
              <a:defRPr/>
            </a:pPr>
            <a:r>
              <a:rPr kumimoji="0" lang="ko-KR" altLang="en-US" sz="1200" b="0" dirty="0" smtClean="0">
                <a:solidFill>
                  <a:srgbClr val="002060"/>
                </a:solidFill>
                <a:latin typeface="HY헤드라인M" pitchFamily="18" charset="-127"/>
                <a:ea typeface="HY헤드라인M" pitchFamily="18" charset="-127"/>
              </a:rPr>
              <a:t>          남</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err="1" smtClean="0">
                <a:solidFill>
                  <a:srgbClr val="002060"/>
                </a:solidFill>
                <a:latin typeface="HY헤드라인M" pitchFamily="18" charset="-127"/>
                <a:ea typeface="HY헤드라인M" pitchFamily="18" charset="-127"/>
              </a:rPr>
              <a:t>북갈림예고</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남한지폐 북한에서 사용</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유물주의</a:t>
            </a:r>
            <a:endParaRPr kumimoji="0" lang="en-US" altLang="ko-KR" sz="1200" b="0" dirty="0" smtClean="0">
              <a:solidFill>
                <a:srgbClr val="002060"/>
              </a:solidFill>
              <a:latin typeface="HY헤드라인M" pitchFamily="18" charset="-127"/>
              <a:ea typeface="HY헤드라인M" pitchFamily="18" charset="-127"/>
            </a:endParaRPr>
          </a:p>
          <a:p>
            <a:pPr algn="l">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 상징인 공산주의 태동예고</a:t>
            </a:r>
            <a:endParaRPr kumimoji="0" lang="en-US" altLang="ko-KR" sz="1200" b="0" dirty="0" smtClean="0">
              <a:solidFill>
                <a:srgbClr val="002060"/>
              </a:solidFill>
              <a:latin typeface="HY헤드라인M" pitchFamily="18" charset="-127"/>
              <a:ea typeface="HY헤드라인M" pitchFamily="18" charset="-127"/>
            </a:endParaRPr>
          </a:p>
          <a:p>
            <a:r>
              <a:rPr lang="en-US" altLang="ko-KR" dirty="0" smtClean="0"/>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59</a:t>
            </a:fld>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ko-KR" altLang="en-US"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    보내심인가</a:t>
            </a:r>
            <a:r>
              <a:rPr kumimoji="0" lang="en-US" altLang="ko-KR"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 / </a:t>
            </a:r>
            <a:r>
              <a:rPr kumimoji="0" lang="ko-KR" altLang="en-US"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소명</a:t>
            </a:r>
            <a:r>
              <a:rPr kumimoji="0" lang="en-US" altLang="ko-KR"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a:t>
            </a:r>
            <a:r>
              <a:rPr kumimoji="0" lang="ko-KR" altLang="en-US"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선택</a:t>
            </a:r>
            <a:r>
              <a:rPr kumimoji="0" lang="en-US" altLang="ko-KR"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a:t>
            </a:r>
            <a:r>
              <a:rPr kumimoji="0" lang="ko-KR" altLang="en-US"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인가</a:t>
            </a:r>
            <a:r>
              <a:rPr kumimoji="0" lang="en-US" altLang="ko-KR" sz="1200" b="1" spc="0" dirty="0" smtClean="0">
                <a:ln w="18000">
                  <a:noFill/>
                  <a:prstDash val="solid"/>
                </a:ln>
                <a:solidFill>
                  <a:srgbClr val="FFC000"/>
                </a:solidFill>
                <a:effectLst>
                  <a:outerShdw blurRad="254000" dist="50800" dir="5400000" algn="ctr" rotWithShape="0">
                    <a:srgbClr val="000000">
                      <a:alpha val="90000"/>
                    </a:srgbClr>
                  </a:outerShdw>
                </a:effectLst>
                <a:latin typeface="다음_SemiBold" pitchFamily="2" charset="-127"/>
                <a:ea typeface="다음_SemiBold" pitchFamily="2"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E9FFA3"/>
                </a:solidFill>
                <a:latin typeface="다음_SemiBold" pitchFamily="2" charset="-127"/>
                <a:ea typeface="다음_SemiBold" pitchFamily="2" charset="-127"/>
              </a:rPr>
              <a:t>    B. </a:t>
            </a:r>
            <a:r>
              <a:rPr lang="ko-KR" altLang="en-US" sz="1200" b="1" dirty="0" smtClean="0">
                <a:solidFill>
                  <a:srgbClr val="E9FFA3"/>
                </a:solidFill>
                <a:latin typeface="다음_SemiBold" pitchFamily="2" charset="-127"/>
                <a:ea typeface="다음_SemiBold" pitchFamily="2" charset="-127"/>
              </a:rPr>
              <a:t>소명에 의해서 메시아가 되었다면</a:t>
            </a:r>
            <a:r>
              <a:rPr lang="en-US" altLang="ko-KR" sz="1200" b="1" dirty="0" smtClean="0">
                <a:solidFill>
                  <a:srgbClr val="E9FFA3"/>
                </a:solidFill>
                <a:latin typeface="다음_SemiBold" pitchFamily="2" charset="-127"/>
                <a:ea typeface="다음_SemiBold" pitchFamily="2" charset="-127"/>
              </a:rPr>
              <a:t>?</a:t>
            </a:r>
          </a:p>
          <a:p>
            <a:pPr algn="l">
              <a:lnSpc>
                <a:spcPct val="120000"/>
              </a:lnSpc>
            </a:pPr>
            <a:r>
              <a:rPr lang="en-US" altLang="ko-KR" sz="1200" b="0" dirty="0" smtClean="0">
                <a:latin typeface="다음_SemiBold" pitchFamily="2" charset="-127"/>
                <a:ea typeface="다음_SemiBold" pitchFamily="2" charset="-127"/>
              </a:rPr>
              <a:t>        1. </a:t>
            </a:r>
            <a:r>
              <a:rPr lang="ko-KR" altLang="en-US" sz="1200" b="0" dirty="0" smtClean="0">
                <a:latin typeface="다음_SemiBold" pitchFamily="2" charset="-127"/>
                <a:ea typeface="다음_SemiBold" pitchFamily="2" charset="-127"/>
              </a:rPr>
              <a:t>원죄를 가지고 태어났다</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algn="l">
              <a:lnSpc>
                <a:spcPct val="120000"/>
              </a:lnSpc>
            </a:pPr>
            <a:r>
              <a:rPr lang="en-US" altLang="ko-KR" sz="1200" b="0" dirty="0" smtClean="0">
                <a:latin typeface="다음_SemiBold" pitchFamily="2" charset="-127"/>
                <a:ea typeface="다음_SemiBold" pitchFamily="2" charset="-127"/>
              </a:rPr>
              <a:t>        2. </a:t>
            </a:r>
            <a:r>
              <a:rPr lang="ko-KR" altLang="en-US" sz="1200" b="0" dirty="0" smtClean="0">
                <a:latin typeface="다음_SemiBold" pitchFamily="2" charset="-127"/>
                <a:ea typeface="다음_SemiBold" pitchFamily="2" charset="-127"/>
              </a:rPr>
              <a:t>타락의 흔적을 가지고 태어났다</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algn="l">
              <a:lnSpc>
                <a:spcPct val="120000"/>
              </a:lnSpc>
            </a:pPr>
            <a:r>
              <a:rPr lang="en-US" altLang="ko-KR" sz="1200" b="0" dirty="0" smtClean="0">
                <a:latin typeface="다음_SemiBold" pitchFamily="2" charset="-127"/>
                <a:ea typeface="다음_SemiBold" pitchFamily="2" charset="-127"/>
              </a:rPr>
              <a:t>        3. </a:t>
            </a:r>
            <a:r>
              <a:rPr lang="ko-KR" altLang="en-US" sz="1200" b="0" dirty="0" smtClean="0">
                <a:latin typeface="다음_SemiBold" pitchFamily="2" charset="-127"/>
                <a:ea typeface="다음_SemiBold" pitchFamily="2" charset="-127"/>
              </a:rPr>
              <a:t>메시아 후보 중의 한 사람으로 태어났다</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algn="l">
              <a:lnSpc>
                <a:spcPct val="120000"/>
              </a:lnSpc>
            </a:pPr>
            <a:r>
              <a:rPr lang="en-US" altLang="ko-KR" sz="1200" b="0" dirty="0" smtClean="0">
                <a:latin typeface="다음_SemiBold" pitchFamily="2" charset="-127"/>
                <a:ea typeface="다음_SemiBold" pitchFamily="2" charset="-127"/>
              </a:rPr>
              <a:t>        4. </a:t>
            </a:r>
            <a:r>
              <a:rPr lang="ko-KR" altLang="en-US" sz="1200" b="0" dirty="0" smtClean="0">
                <a:latin typeface="다음_SemiBold" pitchFamily="2" charset="-127"/>
                <a:ea typeface="다음_SemiBold" pitchFamily="2" charset="-127"/>
              </a:rPr>
              <a:t>어린 시절은 타락 이후의 인간생애가 된다</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algn="l">
              <a:lnSpc>
                <a:spcPct val="120000"/>
              </a:lnSpc>
            </a:pPr>
            <a:r>
              <a:rPr lang="en-US" altLang="ko-KR" sz="1200" b="0" dirty="0" smtClean="0">
                <a:latin typeface="다음_SemiBold" pitchFamily="2" charset="-127"/>
                <a:ea typeface="다음_SemiBold" pitchFamily="2" charset="-127"/>
              </a:rPr>
              <a:t>        5. </a:t>
            </a:r>
            <a:r>
              <a:rPr lang="ko-KR" altLang="en-US" sz="1200" b="0" dirty="0" smtClean="0">
                <a:latin typeface="다음_SemiBold" pitchFamily="2" charset="-127"/>
                <a:ea typeface="다음_SemiBold" pitchFamily="2" charset="-127"/>
              </a:rPr>
              <a:t>원죄 청산의식이 있어야 된다</a:t>
            </a:r>
            <a:r>
              <a:rPr lang="en-US" altLang="ko-KR" sz="1200" b="0" dirty="0" smtClean="0">
                <a:latin typeface="다음_SemiBold" pitchFamily="2" charset="-127"/>
                <a:ea typeface="다음_SemiBold" pitchFamily="2" charset="-127"/>
              </a:rPr>
              <a:t>.(33</a:t>
            </a:r>
            <a:r>
              <a:rPr lang="ko-KR" altLang="en-US" sz="1200" b="0" dirty="0" smtClean="0">
                <a:latin typeface="다음_SemiBold" pitchFamily="2" charset="-127"/>
                <a:ea typeface="다음_SemiBold" pitchFamily="2" charset="-127"/>
              </a:rPr>
              <a:t>세 이전</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algn="l">
              <a:lnSpc>
                <a:spcPct val="120000"/>
              </a:lnSpc>
            </a:pPr>
            <a:r>
              <a:rPr lang="en-US" altLang="ko-KR" sz="1200" b="0" dirty="0" smtClean="0">
                <a:latin typeface="다음_SemiBold" pitchFamily="2" charset="-127"/>
                <a:ea typeface="다음_SemiBold" pitchFamily="2" charset="-127"/>
              </a:rPr>
              <a:t>        6. </a:t>
            </a:r>
            <a:r>
              <a:rPr lang="ko-KR" altLang="en-US" sz="1200" b="0" dirty="0" smtClean="0">
                <a:latin typeface="다음_SemiBold" pitchFamily="2" charset="-127"/>
                <a:ea typeface="다음_SemiBold" pitchFamily="2" charset="-127"/>
              </a:rPr>
              <a:t>제</a:t>
            </a:r>
            <a:r>
              <a:rPr lang="en-US" altLang="ko-KR" sz="1200" b="0" dirty="0" smtClean="0">
                <a:latin typeface="다음_SemiBold" pitchFamily="2" charset="-127"/>
                <a:ea typeface="다음_SemiBold" pitchFamily="2" charset="-127"/>
              </a:rPr>
              <a:t>2, </a:t>
            </a:r>
            <a:r>
              <a:rPr lang="ko-KR" altLang="en-US" sz="1200" b="0" dirty="0" smtClean="0">
                <a:latin typeface="다음_SemiBold" pitchFamily="2" charset="-127"/>
                <a:ea typeface="다음_SemiBold" pitchFamily="2" charset="-127"/>
              </a:rPr>
              <a:t>제</a:t>
            </a:r>
            <a:r>
              <a:rPr lang="en-US" altLang="ko-KR" sz="1200" b="0" dirty="0" smtClean="0">
                <a:latin typeface="다음_SemiBold" pitchFamily="2" charset="-127"/>
                <a:ea typeface="다음_SemiBold" pitchFamily="2" charset="-127"/>
              </a:rPr>
              <a:t>3</a:t>
            </a:r>
            <a:r>
              <a:rPr lang="ko-KR" altLang="en-US" sz="1200" b="0" dirty="0" smtClean="0">
                <a:latin typeface="다음_SemiBold" pitchFamily="2" charset="-127"/>
                <a:ea typeface="다음_SemiBold" pitchFamily="2" charset="-127"/>
              </a:rPr>
              <a:t>의 재림주 탄생도 가능하다</a:t>
            </a:r>
            <a:r>
              <a:rPr lang="en-US" altLang="ko-KR" sz="1200" b="0" dirty="0" smtClean="0">
                <a:latin typeface="다음_SemiBold" pitchFamily="2" charset="-127"/>
                <a:ea typeface="다음_SemiBold" pitchFamily="2" charset="-127"/>
              </a:rPr>
              <a:t>.</a:t>
            </a:r>
            <a:endParaRPr lang="ko-KR" altLang="en-US" sz="1200" b="0" dirty="0" smtClean="0">
              <a:latin typeface="다음_SemiBold" pitchFamily="2" charset="-127"/>
              <a:ea typeface="다음_SemiBold" pitchFamily="2"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solidFill>
                <a:srgbClr val="E9FFA3"/>
              </a:solidFill>
              <a:latin typeface="다음_SemiBold" pitchFamily="2" charset="-127"/>
              <a:ea typeface="다음_SemiBold" pitchFamily="2"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6</a:t>
            </a:fld>
            <a:endParaRPr lang="ko-KR"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mn-cs"/>
              </a:rPr>
              <a:t>V.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하늘이</a:t>
            </a:r>
            <a:r>
              <a:rPr kumimoji="0" lang="en-US" altLang="ko-KR"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준비한 공적인 섭리의 출발과 좌절</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D. </a:t>
            </a:r>
            <a:r>
              <a:rPr kumimoji="0" lang="ko-KR" altLang="en-US" sz="1200" dirty="0" smtClean="0">
                <a:solidFill>
                  <a:srgbClr val="002060"/>
                </a:solidFill>
                <a:latin typeface="HY헤드라인M" pitchFamily="18" charset="-127"/>
                <a:ea typeface="HY헤드라인M" pitchFamily="18" charset="-127"/>
              </a:rPr>
              <a:t>세계적</a:t>
            </a:r>
            <a:r>
              <a:rPr kumimoji="0" lang="en-US" altLang="ko-KR" sz="1200" dirty="0" smtClean="0">
                <a:solidFill>
                  <a:srgbClr val="002060"/>
                </a:solidFill>
                <a:latin typeface="HY헤드라인M" pitchFamily="18" charset="-127"/>
                <a:ea typeface="HY헤드라인M" pitchFamily="18" charset="-127"/>
              </a:rPr>
              <a:t> </a:t>
            </a:r>
            <a:r>
              <a:rPr kumimoji="0" lang="ko-KR" altLang="en-US" sz="1200" dirty="0" smtClean="0">
                <a:solidFill>
                  <a:srgbClr val="002060"/>
                </a:solidFill>
                <a:latin typeface="HY헤드라인M" pitchFamily="18" charset="-127"/>
                <a:ea typeface="HY헤드라인M" pitchFamily="18" charset="-127"/>
              </a:rPr>
              <a:t>차원에서 미국의 책임</a:t>
            </a:r>
            <a:endParaRPr kumimoji="0" lang="en-US" altLang="ko-KR" sz="1200" dirty="0" smtClean="0">
              <a:solidFill>
                <a:srgbClr val="002060"/>
              </a:solidFill>
              <a:latin typeface="HY헤드라인M" pitchFamily="18" charset="-127"/>
              <a:ea typeface="HY헤드라인M" pitchFamily="18" charset="-127"/>
            </a:endParaRPr>
          </a:p>
          <a:p>
            <a:pPr algn="l">
              <a:defRPr/>
            </a:pPr>
            <a:r>
              <a:rPr lang="en-US" altLang="ko-KR" dirty="0" smtClean="0"/>
              <a:t>        </a:t>
            </a:r>
            <a:r>
              <a:rPr kumimoji="0" lang="en-US" altLang="ko-KR" sz="1200" b="0" dirty="0" smtClean="0">
                <a:solidFill>
                  <a:schemeClr val="tx2">
                    <a:lumMod val="75000"/>
                  </a:schemeClr>
                </a:solidFill>
                <a:latin typeface="HY헤드라인M" pitchFamily="18" charset="-127"/>
                <a:ea typeface="HY헤드라인M" pitchFamily="18" charset="-127"/>
              </a:rPr>
              <a:t>1. </a:t>
            </a:r>
            <a:r>
              <a:rPr lang="ko-KR" altLang="en-US" sz="1200" b="0" dirty="0" smtClean="0">
                <a:solidFill>
                  <a:schemeClr val="tx2">
                    <a:lumMod val="75000"/>
                  </a:schemeClr>
                </a:solidFill>
                <a:latin typeface="HY헤드라인M" pitchFamily="18" charset="-127"/>
                <a:ea typeface="HY헤드라인M" pitchFamily="18" charset="-127"/>
              </a:rPr>
              <a:t>미국 실책으로 섭리국가 한국과 독일 양단 초래</a:t>
            </a:r>
            <a:endParaRPr lang="en-US" altLang="ko-KR" sz="1200" b="0" dirty="0" smtClean="0">
              <a:solidFill>
                <a:schemeClr val="tx2">
                  <a:lumMod val="75000"/>
                </a:schemeClr>
              </a:solidFill>
              <a:latin typeface="HY헤드라인M" pitchFamily="18" charset="-127"/>
              <a:ea typeface="HY헤드라인M" pitchFamily="18" charset="-127"/>
            </a:endParaRPr>
          </a:p>
          <a:p>
            <a:pPr algn="l">
              <a:defRPr/>
            </a:pPr>
            <a:r>
              <a:rPr lang="en-US" altLang="ko-KR" sz="1200" b="0" dirty="0" smtClean="0">
                <a:solidFill>
                  <a:schemeClr val="tx2">
                    <a:lumMod val="75000"/>
                  </a:schemeClr>
                </a:solidFill>
                <a:latin typeface="HY헤드라인M" pitchFamily="18" charset="-127"/>
                <a:ea typeface="HY헤드라인M" pitchFamily="18" charset="-127"/>
              </a:rPr>
              <a:t>            (</a:t>
            </a:r>
            <a:r>
              <a:rPr lang="ko-KR" altLang="en-US" sz="1200" b="0" dirty="0" smtClean="0">
                <a:solidFill>
                  <a:schemeClr val="tx2">
                    <a:lumMod val="75000"/>
                  </a:schemeClr>
                </a:solidFill>
                <a:latin typeface="HY헤드라인M" pitchFamily="18" charset="-127"/>
                <a:ea typeface="HY헤드라인M" pitchFamily="18" charset="-127"/>
              </a:rPr>
              <a:t>공산과 민주로 나뉘는 분단집권</a:t>
            </a:r>
            <a:r>
              <a:rPr lang="en-US" altLang="ko-KR" sz="1200" b="0" dirty="0" smtClean="0">
                <a:solidFill>
                  <a:schemeClr val="tx2">
                    <a:lumMod val="75000"/>
                  </a:schemeClr>
                </a:solidFill>
                <a:latin typeface="HY헤드라인M" pitchFamily="18" charset="-127"/>
                <a:ea typeface="HY헤드라인M" pitchFamily="18" charset="-127"/>
              </a:rPr>
              <a:t>)</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a:t>
            </a:r>
            <a:r>
              <a:rPr lang="ko-KR" altLang="en-US" sz="1200" b="0" dirty="0" smtClean="0">
                <a:solidFill>
                  <a:schemeClr val="tx2">
                    <a:lumMod val="75000"/>
                  </a:schemeClr>
                </a:solidFill>
                <a:latin typeface="HY헤드라인M" pitchFamily="18" charset="-127"/>
                <a:ea typeface="HY헤드라인M" pitchFamily="18" charset="-127"/>
              </a:rPr>
              <a:t>세계를 기독교문화권으로 일원화 책임</a:t>
            </a:r>
            <a:endParaRPr kumimoji="0" lang="en-US" altLang="ko-KR" sz="1200" b="0" dirty="0" smtClean="0">
              <a:solidFill>
                <a:schemeClr val="tx2">
                  <a:lumMod val="75000"/>
                </a:schemeClr>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chemeClr val="tx2">
                    <a:lumMod val="75000"/>
                  </a:schemeClr>
                </a:solidFill>
                <a:latin typeface="HY헤드라인M" pitchFamily="18" charset="-127"/>
                <a:ea typeface="HY헤드라인M" pitchFamily="18" charset="-127"/>
              </a:rPr>
              <a:t>3. </a:t>
            </a:r>
            <a:r>
              <a:rPr kumimoji="0" lang="ko-KR" altLang="en-US" sz="1200" b="0" dirty="0" smtClean="0">
                <a:solidFill>
                  <a:srgbClr val="002060"/>
                </a:solidFill>
                <a:latin typeface="HY헤드라인M" pitchFamily="18" charset="-127"/>
                <a:ea typeface="HY헤드라인M" pitchFamily="18" charset="-127"/>
              </a:rPr>
              <a:t>美군정 책임자</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선교사</a:t>
            </a:r>
            <a:r>
              <a:rPr kumimoji="0" lang="en-US" altLang="ko-KR" sz="1200" b="0" dirty="0" smtClean="0">
                <a:solidFill>
                  <a:srgbClr val="002060"/>
                </a:solidFill>
                <a:latin typeface="HY헤드라인M" pitchFamily="18" charset="-127"/>
                <a:ea typeface="HY헤드라인M" pitchFamily="18" charset="-127"/>
              </a:rPr>
              <a:t>:</a:t>
            </a:r>
            <a:r>
              <a:rPr kumimoji="0" lang="ko-KR" altLang="en-US" sz="1200" b="0" dirty="0" smtClean="0">
                <a:solidFill>
                  <a:srgbClr val="002060"/>
                </a:solidFill>
                <a:latin typeface="HY헤드라인M" pitchFamily="18" charset="-127"/>
                <a:ea typeface="HY헤드라인M" pitchFamily="18" charset="-127"/>
              </a:rPr>
              <a:t> </a:t>
            </a:r>
            <a:r>
              <a:rPr kumimoji="0" lang="ko-KR" altLang="en-US" sz="1200" b="0" dirty="0" err="1" smtClean="0">
                <a:solidFill>
                  <a:srgbClr val="002060"/>
                </a:solidFill>
                <a:latin typeface="HY헤드라인M" pitchFamily="18" charset="-127"/>
                <a:ea typeface="HY헤드라인M" pitchFamily="18" charset="-127"/>
              </a:rPr>
              <a:t>참아버님을</a:t>
            </a:r>
            <a:r>
              <a:rPr kumimoji="0" lang="ko-KR" altLang="en-US" sz="1200" b="0" dirty="0" smtClean="0">
                <a:solidFill>
                  <a:srgbClr val="002060"/>
                </a:solidFill>
                <a:latin typeface="HY헤드라인M" pitchFamily="18" charset="-127"/>
                <a:ea typeface="HY헤드라인M" pitchFamily="18" charset="-127"/>
              </a:rPr>
              <a:t> 만나지 않음</a:t>
            </a:r>
            <a:endParaRPr kumimoji="0" lang="en-US" altLang="ko-KR" sz="1200" b="0" dirty="0" smtClean="0">
              <a:solidFill>
                <a:schemeClr val="tx2">
                  <a:lumMod val="75000"/>
                </a:schemeClr>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4. </a:t>
            </a:r>
            <a:r>
              <a:rPr kumimoji="0" lang="ko-KR" altLang="en-US" sz="1200" b="0" dirty="0" smtClean="0">
                <a:solidFill>
                  <a:srgbClr val="002060"/>
                </a:solidFill>
                <a:latin typeface="HY헤드라인M" pitchFamily="18" charset="-127"/>
                <a:ea typeface="HY헤드라인M" pitchFamily="18" charset="-127"/>
              </a:rPr>
              <a:t>가인적 목사들이 미 군정통역관으로 활약했던 </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시절</a:t>
            </a:r>
            <a:endParaRPr kumimoji="0" lang="en-US" altLang="ko-KR" sz="1200" b="0" dirty="0" smtClean="0">
              <a:solidFill>
                <a:srgbClr val="002060"/>
              </a:solidFill>
              <a:latin typeface="HY헤드라인M" pitchFamily="18" charset="-127"/>
              <a:ea typeface="HY헤드라인M" pitchFamily="18" charset="-127"/>
            </a:endParaRPr>
          </a:p>
          <a:p>
            <a:r>
              <a:rPr lang="en-US" altLang="ko-KR" dirty="0" smtClean="0"/>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60</a:t>
            </a:fld>
            <a:endParaRPr lang="ko-KR"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57356E-5C12-4C55-80D5-87C8090806E1}" type="slidenum">
              <a:rPr lang="en-US" altLang="ko-KR" smtClean="0">
                <a:latin typeface="굴림" pitchFamily="50" charset="-127"/>
                <a:ea typeface="굴림" pitchFamily="50" charset="-127"/>
              </a:rPr>
              <a:pPr/>
              <a:t>61</a:t>
            </a:fld>
            <a:endParaRPr lang="en-US" altLang="ko-KR" dirty="0" smtClean="0">
              <a:latin typeface="굴림" pitchFamily="50" charset="-127"/>
              <a:ea typeface="굴림" pitchFamily="50" charset="-127"/>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ko-KR" dirty="0" smtClean="0">
                <a:latin typeface="굴림" pitchFamily="50" charset="-127"/>
                <a:ea typeface="굴림" pitchFamily="50" charset="-127"/>
              </a:rPr>
              <a:t>1.</a:t>
            </a:r>
            <a:r>
              <a:rPr lang="ko-KR" altLang="en-US" dirty="0" err="1" smtClean="0">
                <a:latin typeface="굴림" pitchFamily="50" charset="-127"/>
                <a:ea typeface="굴림" pitchFamily="50" charset="-127"/>
              </a:rPr>
              <a:t>세례요한</a:t>
            </a:r>
            <a:r>
              <a:rPr lang="ko-KR" altLang="en-US" dirty="0" smtClean="0">
                <a:latin typeface="굴림" pitchFamily="50" charset="-127"/>
                <a:ea typeface="굴림" pitchFamily="50" charset="-127"/>
              </a:rPr>
              <a:t> </a:t>
            </a:r>
            <a:r>
              <a:rPr lang="ko-KR" altLang="en-US" dirty="0" err="1" smtClean="0">
                <a:latin typeface="굴림" pitchFamily="50" charset="-127"/>
                <a:ea typeface="굴림" pitchFamily="50" charset="-127"/>
              </a:rPr>
              <a:t>김백문의</a:t>
            </a:r>
            <a:r>
              <a:rPr lang="ko-KR" altLang="en-US" dirty="0" smtClean="0">
                <a:latin typeface="굴림" pitchFamily="50" charset="-127"/>
                <a:ea typeface="굴림" pitchFamily="50" charset="-127"/>
              </a:rPr>
              <a:t> 불신</a:t>
            </a:r>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   </a:t>
            </a:r>
            <a:r>
              <a:rPr lang="ko-KR" altLang="en-US" dirty="0" err="1" smtClean="0">
                <a:latin typeface="굴림" pitchFamily="50" charset="-127"/>
                <a:ea typeface="굴림" pitchFamily="50" charset="-127"/>
              </a:rPr>
              <a:t>당대신령한</a:t>
            </a:r>
            <a:r>
              <a:rPr lang="ko-KR" altLang="en-US" dirty="0" smtClean="0">
                <a:latin typeface="굴림" pitchFamily="50" charset="-127"/>
                <a:ea typeface="굴림" pitchFamily="50" charset="-127"/>
              </a:rPr>
              <a:t> 인물 이승만 정권과 연결</a:t>
            </a:r>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   </a:t>
            </a:r>
            <a:r>
              <a:rPr lang="ko-KR" altLang="en-US" dirty="0" smtClean="0">
                <a:latin typeface="굴림" pitchFamily="50" charset="-127"/>
                <a:ea typeface="굴림" pitchFamily="50" charset="-127"/>
              </a:rPr>
              <a:t>신성모 국방부장관</a:t>
            </a:r>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   12</a:t>
            </a:r>
            <a:r>
              <a:rPr lang="ko-KR" altLang="en-US" dirty="0" smtClean="0">
                <a:latin typeface="굴림" pitchFamily="50" charset="-127"/>
                <a:ea typeface="굴림" pitchFamily="50" charset="-127"/>
              </a:rPr>
              <a:t>제자 찾는 섭리</a:t>
            </a:r>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2. </a:t>
            </a:r>
            <a:r>
              <a:rPr lang="ko-KR" altLang="en-US" dirty="0" smtClean="0">
                <a:latin typeface="굴림" pitchFamily="50" charset="-127"/>
                <a:ea typeface="굴림" pitchFamily="50" charset="-127"/>
              </a:rPr>
              <a:t>문윤국목사의 은거</a:t>
            </a:r>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   </a:t>
            </a:r>
            <a:r>
              <a:rPr lang="ko-KR" altLang="en-US" dirty="0" smtClean="0">
                <a:latin typeface="굴림" pitchFamily="50" charset="-127"/>
                <a:ea typeface="굴림" pitchFamily="50" charset="-127"/>
              </a:rPr>
              <a:t>독립투사</a:t>
            </a:r>
            <a:r>
              <a:rPr lang="en-US" altLang="ko-KR" dirty="0" smtClean="0">
                <a:latin typeface="굴림" pitchFamily="50" charset="-127"/>
                <a:ea typeface="굴림" pitchFamily="50" charset="-127"/>
              </a:rPr>
              <a:t>,</a:t>
            </a:r>
            <a:r>
              <a:rPr lang="en-US" altLang="ko-KR" baseline="0" dirty="0" smtClean="0">
                <a:latin typeface="굴림" pitchFamily="50" charset="-127"/>
                <a:ea typeface="굴림" pitchFamily="50" charset="-127"/>
              </a:rPr>
              <a:t> 33</a:t>
            </a:r>
            <a:r>
              <a:rPr lang="ko-KR" altLang="en-US" baseline="0" dirty="0" smtClean="0">
                <a:latin typeface="굴림" pitchFamily="50" charset="-127"/>
                <a:ea typeface="굴림" pitchFamily="50" charset="-127"/>
              </a:rPr>
              <a:t>인에 들어갈 수 있는 인물</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a:t>
            </a:r>
            <a:r>
              <a:rPr lang="ko-KR" altLang="en-US" baseline="0" dirty="0" smtClean="0">
                <a:latin typeface="굴림" pitchFamily="50" charset="-127"/>
                <a:ea typeface="굴림" pitchFamily="50" charset="-127"/>
              </a:rPr>
              <a:t>김구와 </a:t>
            </a:r>
            <a:r>
              <a:rPr lang="ko-KR" altLang="en-US" baseline="0" dirty="0" err="1" smtClean="0">
                <a:latin typeface="굴림" pitchFamily="50" charset="-127"/>
                <a:ea typeface="굴림" pitchFamily="50" charset="-127"/>
              </a:rPr>
              <a:t>친구사이</a:t>
            </a:r>
            <a:r>
              <a:rPr lang="en-US" altLang="ko-KR" baseline="0" dirty="0" smtClean="0">
                <a:latin typeface="굴림" pitchFamily="50" charset="-127"/>
                <a:ea typeface="굴림" pitchFamily="50" charset="-127"/>
              </a:rPr>
              <a:t>, </a:t>
            </a:r>
            <a:r>
              <a:rPr lang="ko-KR" altLang="en-US" baseline="0" dirty="0" smtClean="0">
                <a:latin typeface="굴림" pitchFamily="50" charset="-127"/>
                <a:ea typeface="굴림" pitchFamily="50" charset="-127"/>
              </a:rPr>
              <a:t>독립자금 </a:t>
            </a:r>
            <a:r>
              <a:rPr lang="en-US" altLang="ko-KR" baseline="0" dirty="0" smtClean="0">
                <a:latin typeface="굴림" pitchFamily="50" charset="-127"/>
                <a:ea typeface="굴림" pitchFamily="50" charset="-127"/>
              </a:rPr>
              <a:t>7</a:t>
            </a:r>
            <a:r>
              <a:rPr lang="ko-KR" altLang="en-US" baseline="0" dirty="0" smtClean="0">
                <a:latin typeface="굴림" pitchFamily="50" charset="-127"/>
                <a:ea typeface="굴림" pitchFamily="50" charset="-127"/>
              </a:rPr>
              <a:t>만환</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3. </a:t>
            </a:r>
            <a:r>
              <a:rPr lang="ko-KR" altLang="en-US" baseline="0" dirty="0" err="1" smtClean="0">
                <a:latin typeface="굴림" pitchFamily="50" charset="-127"/>
                <a:ea typeface="굴림" pitchFamily="50" charset="-127"/>
              </a:rPr>
              <a:t>이승만정권</a:t>
            </a:r>
            <a:r>
              <a:rPr lang="ko-KR" altLang="en-US" baseline="0" dirty="0" smtClean="0">
                <a:latin typeface="굴림" pitchFamily="50" charset="-127"/>
                <a:ea typeface="굴림" pitchFamily="50" charset="-127"/>
              </a:rPr>
              <a:t> 기독교기반 불일치</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a:t>
            </a:r>
            <a:r>
              <a:rPr lang="ko-KR" altLang="en-US" baseline="0" dirty="0" smtClean="0">
                <a:latin typeface="굴림" pitchFamily="50" charset="-127"/>
                <a:ea typeface="굴림" pitchFamily="50" charset="-127"/>
              </a:rPr>
              <a:t>민족주체세력 비 </a:t>
            </a:r>
            <a:r>
              <a:rPr lang="ko-KR" altLang="en-US" baseline="0" dirty="0" err="1" smtClean="0">
                <a:latin typeface="굴림" pitchFamily="50" charset="-127"/>
                <a:ea typeface="굴림" pitchFamily="50" charset="-127"/>
              </a:rPr>
              <a:t>신사참배파</a:t>
            </a:r>
            <a:r>
              <a:rPr lang="ko-KR" altLang="en-US"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등장못함</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기독교중심한</a:t>
            </a:r>
            <a:r>
              <a:rPr lang="ko-KR" altLang="en-US"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장자권</a:t>
            </a:r>
            <a:r>
              <a:rPr lang="ko-KR" altLang="en-US" baseline="0" dirty="0" smtClean="0">
                <a:latin typeface="굴림" pitchFamily="50" charset="-127"/>
                <a:ea typeface="굴림" pitchFamily="50" charset="-127"/>
              </a:rPr>
              <a:t> 실패</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4. 2</a:t>
            </a:r>
            <a:r>
              <a:rPr lang="ko-KR" altLang="en-US" baseline="0" dirty="0" err="1" smtClean="0">
                <a:latin typeface="굴림" pitchFamily="50" charset="-127"/>
                <a:ea typeface="굴림" pitchFamily="50" charset="-127"/>
              </a:rPr>
              <a:t>차대전</a:t>
            </a:r>
            <a:r>
              <a:rPr lang="ko-KR" altLang="en-US" baseline="0" dirty="0" smtClean="0">
                <a:latin typeface="굴림" pitchFamily="50" charset="-127"/>
                <a:ea typeface="굴림" pitchFamily="50" charset="-127"/>
              </a:rPr>
              <a:t> </a:t>
            </a:r>
            <a:r>
              <a:rPr lang="en-US" altLang="ko-KR" baseline="0" dirty="0" smtClean="0">
                <a:latin typeface="굴림" pitchFamily="50" charset="-127"/>
                <a:ea typeface="굴림" pitchFamily="50" charset="-127"/>
              </a:rPr>
              <a:t>UN</a:t>
            </a:r>
            <a:r>
              <a:rPr lang="ko-KR" altLang="en-US" baseline="0" dirty="0" smtClean="0">
                <a:latin typeface="굴림" pitchFamily="50" charset="-127"/>
                <a:ea typeface="굴림" pitchFamily="50" charset="-127"/>
              </a:rPr>
              <a:t>승리 남</a:t>
            </a:r>
            <a:r>
              <a:rPr lang="en-US" altLang="ko-KR" baseline="0" dirty="0" smtClean="0">
                <a:latin typeface="굴림" pitchFamily="50" charset="-127"/>
                <a:ea typeface="굴림" pitchFamily="50" charset="-127"/>
              </a:rPr>
              <a:t>.</a:t>
            </a:r>
            <a:r>
              <a:rPr lang="ko-KR" altLang="en-US" baseline="0" dirty="0" err="1" smtClean="0">
                <a:latin typeface="굴림" pitchFamily="50" charset="-127"/>
                <a:ea typeface="굴림" pitchFamily="50" charset="-127"/>
              </a:rPr>
              <a:t>북갈림</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하늘편</a:t>
            </a:r>
            <a:r>
              <a:rPr lang="ko-KR" altLang="en-US"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사탄편</a:t>
            </a:r>
            <a:r>
              <a:rPr lang="ko-KR" altLang="en-US" baseline="0" dirty="0" smtClean="0">
                <a:latin typeface="굴림" pitchFamily="50" charset="-127"/>
                <a:ea typeface="굴림" pitchFamily="50" charset="-127"/>
              </a:rPr>
              <a:t> </a:t>
            </a:r>
            <a:r>
              <a:rPr lang="ko-KR" altLang="en-US" baseline="0" dirty="0" err="1" smtClean="0">
                <a:latin typeface="굴림" pitchFamily="50" charset="-127"/>
                <a:ea typeface="굴림" pitchFamily="50" charset="-127"/>
              </a:rPr>
              <a:t>판가리싸움</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UN</a:t>
            </a:r>
            <a:r>
              <a:rPr lang="ko-KR" altLang="en-US" baseline="0" dirty="0" err="1" smtClean="0">
                <a:latin typeface="굴림" pitchFamily="50" charset="-127"/>
                <a:ea typeface="굴림" pitchFamily="50" charset="-127"/>
              </a:rPr>
              <a:t>중심한</a:t>
            </a:r>
            <a:r>
              <a:rPr lang="ko-KR" altLang="en-US" baseline="0" dirty="0" smtClean="0">
                <a:latin typeface="굴림" pitchFamily="50" charset="-127"/>
                <a:ea typeface="굴림" pitchFamily="50" charset="-127"/>
              </a:rPr>
              <a:t> 선민국가 한반도 평화의 길 실패</a:t>
            </a:r>
            <a:endParaRPr lang="en-US" altLang="ko-KR" baseline="0" dirty="0" smtClean="0">
              <a:latin typeface="굴림" pitchFamily="50" charset="-127"/>
              <a:ea typeface="굴림" pitchFamily="50" charset="-127"/>
            </a:endParaRPr>
          </a:p>
          <a:p>
            <a:pPr eaLnBrk="1" hangingPunct="1"/>
            <a:r>
              <a:rPr lang="en-US" altLang="ko-KR" baseline="0" dirty="0" smtClean="0">
                <a:latin typeface="굴림" pitchFamily="50" charset="-127"/>
                <a:ea typeface="굴림" pitchFamily="50" charset="-127"/>
              </a:rPr>
              <a:t>    </a:t>
            </a:r>
            <a:r>
              <a:rPr lang="ko-KR" altLang="en-US" baseline="0" dirty="0" smtClean="0">
                <a:latin typeface="굴림" pitchFamily="50" charset="-127"/>
                <a:ea typeface="굴림" pitchFamily="50" charset="-127"/>
              </a:rPr>
              <a:t>미 군정의 책임실패</a:t>
            </a:r>
            <a:endParaRPr lang="en-US" altLang="ko-KR" dirty="0" smtClean="0">
              <a:latin typeface="굴림" pitchFamily="50" charset="-127"/>
              <a:ea typeface="굴림" pitchFamily="50" charset="-127"/>
            </a:endParaRPr>
          </a:p>
          <a:p>
            <a:pPr eaLnBrk="1" hangingPunct="1"/>
            <a:endParaRPr lang="en-US" altLang="ko-KR" dirty="0" smtClean="0">
              <a:latin typeface="굴림" pitchFamily="50" charset="-127"/>
              <a:ea typeface="굴림" pitchFamily="50" charset="-127"/>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mn-cs"/>
              </a:rPr>
              <a:t>V.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하늘이</a:t>
            </a:r>
            <a:r>
              <a:rPr kumimoji="0" lang="en-US" altLang="ko-KR"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 </a:t>
            </a:r>
            <a:r>
              <a:rPr kumimoji="0" lang="ko-KR" altLang="en-US" sz="12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rPr>
              <a:t>준비한 공적인 섭리의 출발과 좌절</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dirty="0" smtClean="0">
                <a:solidFill>
                  <a:srgbClr val="002060"/>
                </a:solidFill>
                <a:latin typeface="HY헤드라인M" pitchFamily="18" charset="-127"/>
                <a:ea typeface="HY헤드라인M" pitchFamily="18" charset="-127"/>
              </a:rPr>
              <a:t>E. </a:t>
            </a:r>
            <a:r>
              <a:rPr kumimoji="0" lang="ko-KR" altLang="en-US" sz="1200" dirty="0" smtClean="0">
                <a:solidFill>
                  <a:srgbClr val="002060"/>
                </a:solidFill>
                <a:latin typeface="HY헤드라인M" pitchFamily="18" charset="-127"/>
                <a:ea typeface="HY헤드라인M" pitchFamily="18" charset="-127"/>
              </a:rPr>
              <a:t>하늘이 준비한 공적인 섭리가 좌절된 결과</a:t>
            </a:r>
            <a:endParaRPr kumimoji="0" lang="en-US" altLang="ko-KR" sz="120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1. </a:t>
            </a:r>
            <a:r>
              <a:rPr kumimoji="0" lang="ko-KR" altLang="en-US" sz="1200" b="0" dirty="0" smtClean="0">
                <a:solidFill>
                  <a:srgbClr val="002060"/>
                </a:solidFill>
                <a:latin typeface="HY헤드라인M" pitchFamily="18" charset="-127"/>
                <a:ea typeface="HY헤드라인M" pitchFamily="18" charset="-127"/>
              </a:rPr>
              <a:t>하늘이 준비한 기반을 사탄이 가져감</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2. </a:t>
            </a:r>
            <a:r>
              <a:rPr kumimoji="0" lang="ko-KR" altLang="en-US" sz="1200" b="0" dirty="0" smtClean="0">
                <a:solidFill>
                  <a:srgbClr val="002060"/>
                </a:solidFill>
                <a:latin typeface="HY헤드라인M" pitchFamily="18" charset="-127"/>
                <a:ea typeface="HY헤드라인M" pitchFamily="18" charset="-127"/>
              </a:rPr>
              <a:t>그 기반을 찾기 위해서는 사탄의 소굴인 이북으로</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3. </a:t>
            </a:r>
            <a:r>
              <a:rPr kumimoji="0" lang="ko-KR" altLang="en-US" sz="1200" b="0" dirty="0" smtClean="0">
                <a:solidFill>
                  <a:srgbClr val="002060"/>
                </a:solidFill>
                <a:latin typeface="HY헤드라인M" pitchFamily="18" charset="-127"/>
                <a:ea typeface="HY헤드라인M" pitchFamily="18" charset="-127"/>
              </a:rPr>
              <a:t>이북은 지옥중의 지옥</a:t>
            </a:r>
            <a:r>
              <a:rPr kumimoji="0" lang="en-US" altLang="ko-KR" sz="1200" b="0" dirty="0" smtClean="0">
                <a:solidFill>
                  <a:srgbClr val="002060"/>
                </a:solidFill>
                <a:latin typeface="HY헤드라인M" pitchFamily="18" charset="-127"/>
                <a:ea typeface="HY헤드라인M" pitchFamily="18" charset="-127"/>
              </a:rPr>
              <a:t>, </a:t>
            </a:r>
            <a:r>
              <a:rPr kumimoji="0" lang="ko-KR" altLang="en-US" sz="1200" b="0" dirty="0" smtClean="0">
                <a:solidFill>
                  <a:srgbClr val="002060"/>
                </a:solidFill>
                <a:latin typeface="HY헤드라인M" pitchFamily="18" charset="-127"/>
                <a:ea typeface="HY헤드라인M" pitchFamily="18" charset="-127"/>
              </a:rPr>
              <a:t>감옥은 지옥중의 생지옥</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4. </a:t>
            </a:r>
            <a:r>
              <a:rPr kumimoji="0" lang="ko-KR" altLang="en-US" sz="1200" b="0" dirty="0" smtClean="0">
                <a:solidFill>
                  <a:srgbClr val="002060"/>
                </a:solidFill>
                <a:latin typeface="HY헤드라인M" pitchFamily="18" charset="-127"/>
                <a:ea typeface="HY헤드라인M" pitchFamily="18" charset="-127"/>
              </a:rPr>
              <a:t>생지옥인 이북의 감옥에서 살아남아야</a:t>
            </a:r>
            <a:endParaRPr kumimoji="0" lang="en-US" altLang="ko-KR" sz="1200" b="0" dirty="0" smtClean="0">
              <a:solidFill>
                <a:srgbClr val="002060"/>
              </a:solidFill>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       </a:t>
            </a:r>
            <a:r>
              <a:rPr kumimoji="0" lang="en-US" altLang="ko-KR" sz="1200" b="0" dirty="0" smtClean="0">
                <a:solidFill>
                  <a:srgbClr val="002060"/>
                </a:solidFill>
                <a:latin typeface="HY헤드라인M" pitchFamily="18" charset="-127"/>
                <a:ea typeface="HY헤드라인M" pitchFamily="18" charset="-127"/>
              </a:rPr>
              <a:t>5. </a:t>
            </a:r>
            <a:r>
              <a:rPr kumimoji="0" lang="ko-KR" altLang="en-US" sz="1200" b="0" dirty="0" smtClean="0">
                <a:solidFill>
                  <a:srgbClr val="002060"/>
                </a:solidFill>
                <a:latin typeface="HY헤드라인M" pitchFamily="18" charset="-127"/>
                <a:ea typeface="HY헤드라인M" pitchFamily="18" charset="-127"/>
              </a:rPr>
              <a:t>이북과 감옥은 사탄이 주관</a:t>
            </a:r>
            <a:endParaRPr kumimoji="0" lang="en-US" altLang="ko-KR" sz="1200" b="0" dirty="0" smtClean="0">
              <a:solidFill>
                <a:srgbClr val="002060"/>
              </a:solidFill>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62</a:t>
            </a:fld>
            <a:endParaRPr lang="ko-KR"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b="0" kern="1200" dirty="0" smtClean="0">
                <a:solidFill>
                  <a:schemeClr val="tx1"/>
                </a:solidFill>
                <a:latin typeface="HY견고딕" pitchFamily="18" charset="-127"/>
                <a:ea typeface="HY견고딕" pitchFamily="18" charset="-127"/>
                <a:cs typeface="+mn-cs"/>
              </a:rPr>
              <a:t>VI. </a:t>
            </a:r>
            <a:r>
              <a:rPr kumimoji="0" lang="ko-KR" altLang="en-US" sz="1200" b="0" kern="1200" dirty="0" smtClean="0">
                <a:solidFill>
                  <a:schemeClr val="tx1"/>
                </a:solidFill>
                <a:latin typeface="HY견고딕" pitchFamily="18" charset="-127"/>
                <a:ea typeface="HY견고딕" pitchFamily="18" charset="-127"/>
                <a:cs typeface="+mn-cs"/>
              </a:rPr>
              <a:t>결론적 이해</a:t>
            </a:r>
            <a:endParaRPr kumimoji="0" lang="ko-KR" altLang="en-US" sz="1200" b="0" dirty="0" smtClean="0">
              <a:latin typeface="HY견고딕" pitchFamily="18" charset="-127"/>
              <a:ea typeface="HY견고딕" pitchFamily="18" charset="-127"/>
            </a:endParaRPr>
          </a:p>
          <a:p>
            <a:pPr eaLnBrk="1" hangingPunct="1">
              <a:buFontTx/>
              <a:buNone/>
            </a:pPr>
            <a:r>
              <a:rPr lang="en-US" altLang="ko-KR" sz="1200" dirty="0" smtClean="0">
                <a:latin typeface="HY헤드라인M" pitchFamily="18" charset="-127"/>
                <a:ea typeface="HY헤드라인M" pitchFamily="18" charset="-127"/>
              </a:rPr>
              <a:t>1.  </a:t>
            </a:r>
            <a:r>
              <a:rPr lang="ko-KR" altLang="en-US" sz="1200" dirty="0" smtClean="0">
                <a:latin typeface="HY헤드라인M" pitchFamily="18" charset="-127"/>
                <a:ea typeface="HY헤드라인M" pitchFamily="18" charset="-127"/>
              </a:rPr>
              <a:t>하나님과 예수님으로부터 사명인수</a:t>
            </a:r>
          </a:p>
          <a:p>
            <a:pPr eaLnBrk="1" hangingPunct="1">
              <a:buFontTx/>
              <a:buNone/>
            </a:pPr>
            <a:r>
              <a:rPr lang="en-US" altLang="ko-KR" sz="1200" dirty="0" smtClean="0">
                <a:latin typeface="HY헤드라인M" pitchFamily="18" charset="-127"/>
                <a:ea typeface="HY헤드라인M" pitchFamily="18" charset="-127"/>
              </a:rPr>
              <a:t>2.  </a:t>
            </a:r>
            <a:r>
              <a:rPr lang="ko-KR" altLang="en-US" sz="1200" dirty="0" smtClean="0">
                <a:latin typeface="HY헤드라인M" pitchFamily="18" charset="-127"/>
                <a:ea typeface="HY헤드라인M" pitchFamily="18" charset="-127"/>
              </a:rPr>
              <a:t>창조원리 및 원리강론 전반 연구</a:t>
            </a:r>
          </a:p>
          <a:p>
            <a:pPr marL="228600" indent="-228600" eaLnBrk="1" hangingPunct="1">
              <a:buFontTx/>
              <a:buAutoNum type="arabicPeriod" startAt="3"/>
            </a:pPr>
            <a:r>
              <a:rPr lang="ko-KR" altLang="en-US" sz="1200" dirty="0" smtClean="0">
                <a:latin typeface="HY헤드라인M" pitchFamily="18" charset="-127"/>
                <a:ea typeface="HY헤드라인M" pitchFamily="18" charset="-127"/>
              </a:rPr>
              <a:t>독립운동과 비 </a:t>
            </a:r>
            <a:r>
              <a:rPr lang="ko-KR" altLang="en-US" sz="1200" dirty="0" err="1" smtClean="0">
                <a:latin typeface="HY헤드라인M" pitchFamily="18" charset="-127"/>
                <a:ea typeface="HY헤드라인M" pitchFamily="18" charset="-127"/>
              </a:rPr>
              <a:t>신사참배파중심의</a:t>
            </a:r>
            <a:r>
              <a:rPr lang="ko-KR" altLang="en-US" sz="1200" dirty="0" smtClean="0">
                <a:latin typeface="HY헤드라인M" pitchFamily="18" charset="-127"/>
                <a:ea typeface="HY헤드라인M" pitchFamily="18" charset="-127"/>
              </a:rPr>
              <a:t> 재림메시아 기반 </a:t>
            </a:r>
            <a:endParaRPr lang="en-US" altLang="ko-KR" sz="1200" dirty="0" smtClean="0">
              <a:latin typeface="HY헤드라인M" pitchFamily="18" charset="-127"/>
              <a:ea typeface="HY헤드라인M" pitchFamily="18" charset="-127"/>
            </a:endParaRPr>
          </a:p>
          <a:p>
            <a:pPr marL="228600" indent="-228600" eaLnBrk="1" hangingPunct="1">
              <a:buFontTx/>
              <a:buNone/>
            </a:pPr>
            <a:r>
              <a:rPr lang="en-US" altLang="ko-KR" sz="1200" dirty="0" smtClean="0">
                <a:latin typeface="HY헤드라인M" pitchFamily="18" charset="-127"/>
                <a:ea typeface="HY헤드라인M" pitchFamily="18" charset="-127"/>
              </a:rPr>
              <a:t>    </a:t>
            </a:r>
            <a:r>
              <a:rPr lang="ko-KR" altLang="en-US" sz="1200" dirty="0" smtClean="0">
                <a:latin typeface="HY헤드라인M" pitchFamily="18" charset="-127"/>
                <a:ea typeface="HY헤드라인M" pitchFamily="18" charset="-127"/>
              </a:rPr>
              <a:t>구축</a:t>
            </a:r>
          </a:p>
          <a:p>
            <a:pPr eaLnBrk="1" hangingPunct="1">
              <a:buFontTx/>
              <a:buNone/>
            </a:pPr>
            <a:r>
              <a:rPr lang="en-US" altLang="ko-KR" sz="1200" dirty="0" smtClean="0">
                <a:latin typeface="HY헤드라인M" pitchFamily="18" charset="-127"/>
                <a:ea typeface="HY헤드라인M" pitchFamily="18" charset="-127"/>
              </a:rPr>
              <a:t>4.  </a:t>
            </a:r>
            <a:r>
              <a:rPr lang="ko-KR" altLang="en-US" sz="1200" dirty="0" smtClean="0">
                <a:latin typeface="HY헤드라인M" pitchFamily="18" charset="-127"/>
                <a:ea typeface="HY헤드라인M" pitchFamily="18" charset="-127"/>
              </a:rPr>
              <a:t>공산주의와 민주주의 </a:t>
            </a:r>
            <a:r>
              <a:rPr lang="ko-KR" altLang="en-US" sz="1200" dirty="0" err="1" smtClean="0">
                <a:latin typeface="HY헤드라인M" pitchFamily="18" charset="-127"/>
                <a:ea typeface="HY헤드라인M" pitchFamily="18" charset="-127"/>
              </a:rPr>
              <a:t>양대세력</a:t>
            </a:r>
            <a:r>
              <a:rPr lang="ko-KR" altLang="en-US" sz="1200" dirty="0" smtClean="0">
                <a:latin typeface="HY헤드라인M" pitchFamily="18" charset="-127"/>
                <a:ea typeface="HY헤드라인M" pitchFamily="18" charset="-127"/>
              </a:rPr>
              <a:t> 통합과</a:t>
            </a:r>
          </a:p>
          <a:p>
            <a:pPr eaLnBrk="1" hangingPunct="1">
              <a:buFontTx/>
              <a:buNone/>
            </a:pPr>
            <a:r>
              <a:rPr lang="ko-KR" altLang="en-US" sz="1200" dirty="0" smtClean="0">
                <a:latin typeface="HY헤드라인M" pitchFamily="18" charset="-127"/>
                <a:ea typeface="HY헤드라인M" pitchFamily="18" charset="-127"/>
              </a:rPr>
              <a:t>     </a:t>
            </a:r>
            <a:r>
              <a:rPr lang="ko-KR" altLang="en-US" sz="1200" dirty="0" err="1" smtClean="0">
                <a:latin typeface="HY헤드라인M" pitchFamily="18" charset="-127"/>
                <a:ea typeface="HY헤드라인M" pitchFamily="18" charset="-127"/>
              </a:rPr>
              <a:t>해방후</a:t>
            </a:r>
            <a:r>
              <a:rPr lang="ko-KR" altLang="en-US" sz="1200" smtClean="0">
                <a:latin typeface="HY헤드라인M" pitchFamily="18" charset="-127"/>
                <a:ea typeface="HY헤드라인M" pitchFamily="18" charset="-127"/>
              </a:rPr>
              <a:t> 한국의 이스라엘사명 전략구축   </a:t>
            </a: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63</a:t>
            </a:fld>
            <a:endParaRPr lang="ko-KR"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64</a:t>
            </a:fld>
            <a:endParaRPr lang="ko-K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lang="en-US" altLang="ko-KR" sz="1200" b="1" dirty="0" smtClean="0">
                <a:solidFill>
                  <a:srgbClr val="E9FFA3"/>
                </a:solidFill>
                <a:latin typeface="다음_SemiBold" pitchFamily="2" charset="-127"/>
                <a:ea typeface="다음_SemiBold" pitchFamily="2" charset="-127"/>
              </a:rPr>
              <a:t>C. </a:t>
            </a:r>
            <a:r>
              <a:rPr lang="ko-KR" altLang="en-US" sz="1200" b="1" dirty="0" smtClean="0">
                <a:solidFill>
                  <a:srgbClr val="E9FFA3"/>
                </a:solidFill>
                <a:latin typeface="다음_SemiBold" pitchFamily="2" charset="-127"/>
                <a:ea typeface="다음_SemiBold" pitchFamily="2" charset="-127"/>
              </a:rPr>
              <a:t>보내심에 의해서 메시아가 되었다면</a:t>
            </a:r>
            <a:r>
              <a:rPr lang="en-US" altLang="ko-KR" sz="1200" b="1" dirty="0" smtClean="0">
                <a:solidFill>
                  <a:srgbClr val="E9FFA3"/>
                </a:solidFill>
                <a:latin typeface="다음_SemiBold" pitchFamily="2" charset="-127"/>
                <a:ea typeface="다음_SemiBold" pitchFamily="2" charset="-127"/>
              </a:rPr>
              <a:t>?</a:t>
            </a:r>
          </a:p>
          <a:p>
            <a:pPr algn="l">
              <a:lnSpc>
                <a:spcPct val="120000"/>
              </a:lnSpc>
              <a:defRPr/>
            </a:pPr>
            <a:r>
              <a:rPr lang="en-US" altLang="ko-KR" sz="1200" b="1" dirty="0" smtClean="0">
                <a:solidFill>
                  <a:srgbClr val="E9FFA3"/>
                </a:solidFill>
                <a:latin typeface="다음_SemiBold" pitchFamily="2" charset="-127"/>
                <a:ea typeface="다음_SemiBold" pitchFamily="2" charset="-127"/>
              </a:rPr>
              <a:t>        </a:t>
            </a:r>
            <a:r>
              <a:rPr lang="en-US" altLang="ko-KR" sz="1200" b="0" spc="-84" dirty="0" smtClean="0">
                <a:latin typeface="HY헤드라인M" pitchFamily="18" charset="-127"/>
                <a:ea typeface="HY헤드라인M" pitchFamily="18" charset="-127"/>
              </a:rPr>
              <a:t>1. </a:t>
            </a:r>
            <a:r>
              <a:rPr lang="ko-KR" altLang="en-US" sz="1200" b="0" spc="-84" dirty="0" smtClean="0">
                <a:latin typeface="HY헤드라인M" pitchFamily="18" charset="-127"/>
                <a:ea typeface="HY헤드라인M" pitchFamily="18" charset="-127"/>
              </a:rPr>
              <a:t>원죄 없이 태어났다</a:t>
            </a:r>
            <a:r>
              <a:rPr lang="en-US" altLang="ko-KR" sz="1200" b="0" spc="-84" dirty="0" smtClean="0">
                <a:latin typeface="HY헤드라인M" pitchFamily="18" charset="-127"/>
                <a:ea typeface="HY헤드라인M" pitchFamily="18" charset="-127"/>
              </a:rPr>
              <a:t>. </a:t>
            </a:r>
            <a:endParaRPr lang="ko-KR" altLang="en-US" sz="1200" b="0" spc="-84" dirty="0" smtClean="0">
              <a:latin typeface="HY헤드라인M" pitchFamily="18" charset="-127"/>
              <a:ea typeface="HY헤드라인M" pitchFamily="18" charset="-127"/>
            </a:endParaRPr>
          </a:p>
          <a:p>
            <a:pPr algn="l">
              <a:lnSpc>
                <a:spcPct val="120000"/>
              </a:lnSpc>
              <a:defRPr/>
            </a:pPr>
            <a:r>
              <a:rPr lang="en-US" altLang="ko-KR" sz="1200" b="0" spc="-84" dirty="0" smtClean="0">
                <a:latin typeface="HY헤드라인M" pitchFamily="18" charset="-127"/>
                <a:ea typeface="HY헤드라인M" pitchFamily="18" charset="-127"/>
              </a:rPr>
              <a:t>          2. </a:t>
            </a:r>
            <a:r>
              <a:rPr lang="ko-KR" altLang="en-US" sz="1200" b="0" spc="-84" dirty="0" smtClean="0">
                <a:latin typeface="HY헤드라인M" pitchFamily="18" charset="-127"/>
                <a:ea typeface="HY헤드라인M" pitchFamily="18" charset="-127"/>
              </a:rPr>
              <a:t>타락의 흔적이 없이 태어났다</a:t>
            </a:r>
            <a:r>
              <a:rPr lang="en-US" altLang="ko-KR" sz="1200" b="0" spc="-84" dirty="0" smtClean="0">
                <a:latin typeface="HY헤드라인M" pitchFamily="18" charset="-127"/>
                <a:ea typeface="HY헤드라인M" pitchFamily="18" charset="-127"/>
              </a:rPr>
              <a:t>. </a:t>
            </a:r>
            <a:endParaRPr lang="ko-KR" altLang="en-US" sz="1200" b="0" spc="-84" dirty="0" smtClean="0">
              <a:latin typeface="HY헤드라인M" pitchFamily="18" charset="-127"/>
              <a:ea typeface="HY헤드라인M" pitchFamily="18" charset="-127"/>
            </a:endParaRPr>
          </a:p>
          <a:p>
            <a:pPr algn="l">
              <a:lnSpc>
                <a:spcPct val="120000"/>
              </a:lnSpc>
              <a:defRPr/>
            </a:pPr>
            <a:r>
              <a:rPr lang="en-US" altLang="ko-KR" sz="1200" b="0" spc="-84" dirty="0" smtClean="0">
                <a:latin typeface="HY헤드라인M" pitchFamily="18" charset="-127"/>
                <a:ea typeface="HY헤드라인M" pitchFamily="18" charset="-127"/>
              </a:rPr>
              <a:t>          3. </a:t>
            </a:r>
            <a:r>
              <a:rPr lang="ko-KR" altLang="en-US" sz="1200" b="0" spc="-84" dirty="0" smtClean="0">
                <a:latin typeface="HY헤드라인M" pitchFamily="18" charset="-127"/>
                <a:ea typeface="HY헤드라인M" pitchFamily="18" charset="-127"/>
              </a:rPr>
              <a:t>태어날 때부터 메시아였다</a:t>
            </a:r>
            <a:r>
              <a:rPr lang="en-US" altLang="ko-KR" sz="1200" b="0" spc="-84" dirty="0" smtClean="0">
                <a:latin typeface="HY헤드라인M" pitchFamily="18" charset="-127"/>
                <a:ea typeface="HY헤드라인M" pitchFamily="18" charset="-127"/>
              </a:rPr>
              <a:t>. </a:t>
            </a:r>
            <a:endParaRPr lang="ko-KR" altLang="en-US" sz="1200" b="0" spc="-84" dirty="0" smtClean="0">
              <a:latin typeface="HY헤드라인M" pitchFamily="18" charset="-127"/>
              <a:ea typeface="HY헤드라인M" pitchFamily="18" charset="-127"/>
            </a:endParaRPr>
          </a:p>
          <a:p>
            <a:pPr algn="l">
              <a:lnSpc>
                <a:spcPct val="120000"/>
              </a:lnSpc>
              <a:defRPr/>
            </a:pPr>
            <a:r>
              <a:rPr lang="en-US" altLang="ko-KR" sz="1200" b="0" spc="-84" dirty="0" smtClean="0">
                <a:latin typeface="HY헤드라인M" pitchFamily="18" charset="-127"/>
                <a:ea typeface="HY헤드라인M" pitchFamily="18" charset="-127"/>
              </a:rPr>
              <a:t>          4. </a:t>
            </a:r>
            <a:r>
              <a:rPr lang="ko-KR" altLang="en-US" sz="1200" b="0" spc="-84" dirty="0" smtClean="0">
                <a:latin typeface="HY헤드라인M" pitchFamily="18" charset="-127"/>
                <a:ea typeface="HY헤드라인M" pitchFamily="18" charset="-127"/>
              </a:rPr>
              <a:t>메시아는 처음부터 한 사람으로 태어났다</a:t>
            </a:r>
            <a:r>
              <a:rPr lang="en-US" altLang="ko-KR" sz="1200" b="0" spc="-84" dirty="0" smtClean="0">
                <a:latin typeface="HY헤드라인M" pitchFamily="18" charset="-127"/>
                <a:ea typeface="HY헤드라인M" pitchFamily="18" charset="-127"/>
              </a:rPr>
              <a:t>. </a:t>
            </a:r>
            <a:endParaRPr lang="ko-KR" altLang="en-US" sz="1200" b="0" spc="-84" dirty="0" smtClean="0">
              <a:latin typeface="HY헤드라인M" pitchFamily="18" charset="-127"/>
              <a:ea typeface="HY헤드라인M" pitchFamily="18" charset="-127"/>
            </a:endParaRPr>
          </a:p>
          <a:p>
            <a:pPr algn="l">
              <a:lnSpc>
                <a:spcPct val="120000"/>
              </a:lnSpc>
              <a:defRPr/>
            </a:pPr>
            <a:r>
              <a:rPr lang="en-US" altLang="ko-KR" sz="1200" b="0" spc="-84" dirty="0" smtClean="0">
                <a:latin typeface="HY헤드라인M" pitchFamily="18" charset="-127"/>
                <a:ea typeface="HY헤드라인M" pitchFamily="18" charset="-127"/>
              </a:rPr>
              <a:t>          5. </a:t>
            </a:r>
            <a:r>
              <a:rPr lang="ko-KR" altLang="en-US" sz="1200" b="0" spc="-84" dirty="0" smtClean="0">
                <a:latin typeface="HY헤드라인M" pitchFamily="18" charset="-127"/>
                <a:ea typeface="HY헤드라인M" pitchFamily="18" charset="-127"/>
              </a:rPr>
              <a:t>어린 시절은 타락이전의 인간의 생애다</a:t>
            </a:r>
            <a:r>
              <a:rPr lang="en-US" altLang="ko-KR" sz="1200" b="0" spc="-84" dirty="0" smtClean="0">
                <a:latin typeface="HY헤드라인M" pitchFamily="18" charset="-127"/>
                <a:ea typeface="HY헤드라인M" pitchFamily="18" charset="-127"/>
              </a:rPr>
              <a:t>. </a:t>
            </a:r>
            <a:endParaRPr lang="ko-KR" altLang="en-US" sz="1200" b="0" spc="-84" dirty="0" smtClean="0">
              <a:latin typeface="HY헤드라인M" pitchFamily="18" charset="-127"/>
              <a:ea typeface="HY헤드라인M" pitchFamily="18" charset="-127"/>
            </a:endParaRPr>
          </a:p>
          <a:p>
            <a:pPr algn="l">
              <a:lnSpc>
                <a:spcPct val="120000"/>
              </a:lnSpc>
              <a:defRPr/>
            </a:pPr>
            <a:r>
              <a:rPr lang="en-US" altLang="ko-KR" sz="1200" b="0" spc="-84" dirty="0" smtClean="0">
                <a:latin typeface="HY헤드라인M" pitchFamily="18" charset="-127"/>
                <a:ea typeface="HY헤드라인M" pitchFamily="18" charset="-127"/>
              </a:rPr>
              <a:t>          6. </a:t>
            </a:r>
            <a:r>
              <a:rPr lang="ko-KR" altLang="en-US" sz="1200" b="0" spc="-84" dirty="0" smtClean="0">
                <a:latin typeface="HY헤드라인M" pitchFamily="18" charset="-127"/>
                <a:ea typeface="HY헤드라인M" pitchFamily="18" charset="-127"/>
              </a:rPr>
              <a:t>제</a:t>
            </a:r>
            <a:r>
              <a:rPr lang="en-US" altLang="ko-KR" sz="1200" b="0" spc="-84" dirty="0" smtClean="0">
                <a:latin typeface="HY헤드라인M" pitchFamily="18" charset="-127"/>
                <a:ea typeface="HY헤드라인M" pitchFamily="18" charset="-127"/>
              </a:rPr>
              <a:t>2, </a:t>
            </a:r>
            <a:r>
              <a:rPr lang="ko-KR" altLang="en-US" sz="1200" b="0" spc="-84" dirty="0" smtClean="0">
                <a:latin typeface="HY헤드라인M" pitchFamily="18" charset="-127"/>
                <a:ea typeface="HY헤드라인M" pitchFamily="18" charset="-127"/>
              </a:rPr>
              <a:t>제</a:t>
            </a:r>
            <a:r>
              <a:rPr lang="en-US" altLang="ko-KR" sz="1200" b="0" spc="-84" dirty="0" smtClean="0">
                <a:latin typeface="HY헤드라인M" pitchFamily="18" charset="-127"/>
                <a:ea typeface="HY헤드라인M" pitchFamily="18" charset="-127"/>
              </a:rPr>
              <a:t>3</a:t>
            </a:r>
            <a:r>
              <a:rPr lang="ko-KR" altLang="en-US" sz="1200" b="0" spc="-84" dirty="0" smtClean="0">
                <a:latin typeface="HY헤드라인M" pitchFamily="18" charset="-127"/>
                <a:ea typeface="HY헤드라인M" pitchFamily="18" charset="-127"/>
              </a:rPr>
              <a:t>의 재림주는 탄생할 수 없다</a:t>
            </a:r>
            <a:r>
              <a:rPr lang="en-US" altLang="ko-KR" sz="1200" b="0" spc="-84" dirty="0" smtClean="0">
                <a:latin typeface="HY헤드라인M" pitchFamily="18" charset="-127"/>
                <a:ea typeface="HY헤드라인M" pitchFamily="18" charset="-127"/>
              </a:rPr>
              <a:t>.</a:t>
            </a:r>
            <a:endParaRPr lang="ko-KR" altLang="en-US" sz="1200" b="0" spc="-84" dirty="0" smtClean="0">
              <a:latin typeface="HY헤드라인M" pitchFamily="18" charset="-127"/>
              <a:ea typeface="HY헤드라인M"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7</a:t>
            </a:fld>
            <a:endParaRPr lang="ko-K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8</a:t>
            </a:fld>
            <a:endParaRPr lang="ko-K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II. </a:t>
            </a:r>
            <a:r>
              <a:rPr kumimoji="0" lang="ko-KR" altLang="en-US" sz="1200" kern="1200" dirty="0" smtClean="0">
                <a:solidFill>
                  <a:schemeClr val="tx1"/>
                </a:solidFill>
                <a:latin typeface="HY견고딕" pitchFamily="18" charset="-127"/>
                <a:ea typeface="HY견고딕" pitchFamily="18" charset="-127"/>
                <a:cs typeface="+mn-cs"/>
              </a:rPr>
              <a:t>천명</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天命</a:t>
            </a:r>
            <a:r>
              <a:rPr kumimoji="0" lang="en-US" altLang="ko-KR" sz="1200" kern="1200" dirty="0" smtClean="0">
                <a:solidFill>
                  <a:schemeClr val="tx1"/>
                </a:solidFill>
                <a:latin typeface="HY견고딕" pitchFamily="18" charset="-127"/>
                <a:ea typeface="HY견고딕" pitchFamily="18" charset="-127"/>
                <a:cs typeface="+mn-cs"/>
              </a:rPr>
              <a:t>)</a:t>
            </a:r>
            <a:r>
              <a:rPr kumimoji="0" lang="ko-KR" altLang="en-US" sz="1200" kern="1200" dirty="0" smtClean="0">
                <a:solidFill>
                  <a:schemeClr val="tx1"/>
                </a:solidFill>
                <a:latin typeface="HY견고딕" pitchFamily="18" charset="-127"/>
                <a:ea typeface="HY견고딕" pitchFamily="18" charset="-127"/>
                <a:cs typeface="+mn-cs"/>
              </a:rPr>
              <a:t>과 메시아 자각</a:t>
            </a:r>
            <a:endParaRPr kumimoji="0" lang="en-US" altLang="ko-KR" sz="1200" kern="1200" dirty="0" smtClean="0">
              <a:solidFill>
                <a:schemeClr val="tx1"/>
              </a:solidFill>
              <a:latin typeface="HY견고딕" pitchFamily="18" charset="-127"/>
              <a:ea typeface="HY견고딕" pitchFamily="18" charset="-127"/>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kumimoji="0" lang="en-US" altLang="ko-KR" sz="1200" kern="1200" dirty="0" smtClean="0">
                <a:solidFill>
                  <a:schemeClr val="tx1"/>
                </a:solidFill>
                <a:latin typeface="HY견고딕" pitchFamily="18" charset="-127"/>
                <a:ea typeface="HY견고딕" pitchFamily="18" charset="-127"/>
                <a:cs typeface="+mn-cs"/>
              </a:rPr>
              <a:t>    </a:t>
            </a:r>
            <a:r>
              <a:rPr lang="en-US" altLang="ko-KR" sz="1200" b="1" dirty="0" smtClean="0">
                <a:solidFill>
                  <a:srgbClr val="E9FFA3"/>
                </a:solidFill>
                <a:latin typeface="다음_SemiBold" pitchFamily="2" charset="-127"/>
                <a:ea typeface="다음_SemiBold" pitchFamily="2" charset="-127"/>
              </a:rPr>
              <a:t>E. </a:t>
            </a:r>
            <a:r>
              <a:rPr lang="ko-KR" altLang="en-US" sz="1200" b="1" dirty="0" smtClean="0">
                <a:solidFill>
                  <a:srgbClr val="E9FFA3"/>
                </a:solidFill>
                <a:latin typeface="다음_SemiBold" pitchFamily="2" charset="-127"/>
                <a:ea typeface="다음_SemiBold" pitchFamily="2" charset="-127"/>
              </a:rPr>
              <a:t>하나님의</a:t>
            </a:r>
            <a:r>
              <a:rPr lang="en-US" altLang="ko-KR" sz="1200" b="1" dirty="0" smtClean="0">
                <a:solidFill>
                  <a:srgbClr val="E9FFA3"/>
                </a:solidFill>
                <a:latin typeface="다음_SemiBold" pitchFamily="2" charset="-127"/>
                <a:ea typeface="다음_SemiBold" pitchFamily="2" charset="-127"/>
              </a:rPr>
              <a:t> </a:t>
            </a:r>
            <a:r>
              <a:rPr lang="ko-KR" altLang="en-US" sz="1200" b="1" dirty="0" smtClean="0">
                <a:solidFill>
                  <a:srgbClr val="E9FFA3"/>
                </a:solidFill>
                <a:latin typeface="다음_SemiBold" pitchFamily="2" charset="-127"/>
                <a:ea typeface="다음_SemiBold" pitchFamily="2" charset="-127"/>
              </a:rPr>
              <a:t>보내심 의미</a:t>
            </a:r>
            <a:endParaRPr lang="en-US" altLang="ko-KR" sz="1200" b="1" dirty="0" smtClean="0">
              <a:solidFill>
                <a:srgbClr val="E9FFA3"/>
              </a:solidFill>
              <a:latin typeface="다음_SemiBold" pitchFamily="2" charset="-127"/>
              <a:ea typeface="다음_SemiBold" pitchFamily="2" charset="-127"/>
            </a:endParaRPr>
          </a:p>
          <a:p>
            <a:pPr algn="l">
              <a:lnSpc>
                <a:spcPct val="150000"/>
              </a:lnSpc>
            </a:pPr>
            <a:r>
              <a:rPr lang="en-US" altLang="ko-KR" sz="1200" b="1" dirty="0" smtClean="0">
                <a:solidFill>
                  <a:srgbClr val="E9FFA3"/>
                </a:solidFill>
                <a:latin typeface="다음_SemiBold" pitchFamily="2" charset="-127"/>
                <a:ea typeface="다음_SemiBold" pitchFamily="2" charset="-127"/>
              </a:rPr>
              <a:t>         </a:t>
            </a:r>
            <a:r>
              <a:rPr lang="en-US" altLang="ko-KR" sz="1400" b="0" dirty="0" smtClean="0">
                <a:latin typeface="HY헤드라인M" pitchFamily="18" charset="-127"/>
                <a:ea typeface="HY헤드라인M" pitchFamily="18" charset="-127"/>
              </a:rPr>
              <a:t>1. </a:t>
            </a:r>
            <a:r>
              <a:rPr lang="ko-KR" altLang="en-US" sz="1400" b="0" dirty="0" err="1" smtClean="0">
                <a:latin typeface="HY헤드라인M" pitchFamily="18" charset="-127"/>
                <a:ea typeface="HY헤드라인M" pitchFamily="18" charset="-127"/>
              </a:rPr>
              <a:t>참부모는</a:t>
            </a:r>
            <a:r>
              <a:rPr lang="ko-KR" altLang="en-US" sz="1400" b="0" dirty="0" smtClean="0">
                <a:latin typeface="HY헤드라인M" pitchFamily="18" charset="-127"/>
                <a:ea typeface="HY헤드라인M" pitchFamily="18" charset="-127"/>
              </a:rPr>
              <a:t> 창조이전부터 있었다</a:t>
            </a:r>
            <a:r>
              <a:rPr lang="en-US" altLang="ko-KR" sz="1400" b="0" dirty="0" smtClean="0">
                <a:latin typeface="HY헤드라인M" pitchFamily="18" charset="-127"/>
                <a:ea typeface="HY헤드라인M" pitchFamily="18" charset="-127"/>
              </a:rPr>
              <a:t>.</a:t>
            </a:r>
            <a:r>
              <a:rPr lang="en-US" altLang="ko-KR" sz="1200" b="0" dirty="0" smtClean="0">
                <a:latin typeface="HY헤드라인M" pitchFamily="18" charset="-127"/>
                <a:ea typeface="HY헤드라인M" pitchFamily="18" charset="-127"/>
              </a:rPr>
              <a:t>(1997.8.9)</a:t>
            </a:r>
            <a:endParaRPr lang="ko-KR" altLang="en-US" sz="1400" b="0" dirty="0" smtClean="0">
              <a:latin typeface="HY헤드라인M" pitchFamily="18" charset="-127"/>
              <a:ea typeface="HY헤드라인M" pitchFamily="18" charset="-127"/>
            </a:endParaRPr>
          </a:p>
          <a:p>
            <a:pPr algn="l">
              <a:lnSpc>
                <a:spcPct val="150000"/>
              </a:lnSpc>
            </a:pPr>
            <a:r>
              <a:rPr lang="en-US" altLang="ko-KR" sz="1400" b="0" dirty="0" smtClean="0">
                <a:latin typeface="HY헤드라인M" pitchFamily="18" charset="-127"/>
                <a:ea typeface="HY헤드라인M" pitchFamily="18" charset="-127"/>
              </a:rPr>
              <a:t>        </a:t>
            </a:r>
            <a:r>
              <a:rPr lang="en-US" altLang="ko-KR" sz="1400" b="0" baseline="0" dirty="0" smtClean="0">
                <a:latin typeface="HY헤드라인M" pitchFamily="18" charset="-127"/>
                <a:ea typeface="HY헤드라인M" pitchFamily="18" charset="-127"/>
              </a:rPr>
              <a:t> </a:t>
            </a:r>
            <a:r>
              <a:rPr lang="en-US" altLang="ko-KR" sz="1400" b="0" dirty="0" smtClean="0">
                <a:latin typeface="HY헤드라인M" pitchFamily="18" charset="-127"/>
                <a:ea typeface="HY헤드라인M" pitchFamily="18" charset="-127"/>
              </a:rPr>
              <a:t>2. </a:t>
            </a:r>
            <a:r>
              <a:rPr lang="ko-KR" altLang="en-US" sz="1400" b="0" dirty="0" smtClean="0">
                <a:latin typeface="HY헤드라인M" pitchFamily="18" charset="-127"/>
                <a:ea typeface="HY헤드라인M" pitchFamily="18" charset="-127"/>
              </a:rPr>
              <a:t>하나님의 형상</a:t>
            </a:r>
            <a:r>
              <a:rPr lang="en-US" altLang="ko-KR" sz="1200" b="0" dirty="0" smtClean="0">
                <a:latin typeface="HY헤드라인M" pitchFamily="18" charset="-127"/>
                <a:ea typeface="HY헤드라인M" pitchFamily="18" charset="-127"/>
              </a:rPr>
              <a:t>(</a:t>
            </a:r>
            <a:r>
              <a:rPr lang="ko-KR" altLang="en-US" sz="1200" b="0" dirty="0" smtClean="0">
                <a:latin typeface="HY헤드라인M" pitchFamily="18" charset="-127"/>
                <a:ea typeface="HY헤드라인M" pitchFamily="18" charset="-127"/>
              </a:rPr>
              <a:t>창</a:t>
            </a:r>
            <a:r>
              <a:rPr lang="en-US" altLang="ko-KR" sz="1200" b="0" dirty="0" smtClean="0">
                <a:latin typeface="HY헤드라인M" pitchFamily="18" charset="-127"/>
                <a:ea typeface="HY헤드라인M" pitchFamily="18" charset="-127"/>
              </a:rPr>
              <a:t>1:27; 35:244,1970.10.19)</a:t>
            </a:r>
            <a:endParaRPr lang="ko-KR" altLang="en-US" sz="1400" b="0" dirty="0" smtClean="0">
              <a:latin typeface="HY헤드라인M" pitchFamily="18" charset="-127"/>
              <a:ea typeface="HY헤드라인M" pitchFamily="18" charset="-127"/>
            </a:endParaRPr>
          </a:p>
          <a:p>
            <a:pPr algn="l">
              <a:lnSpc>
                <a:spcPct val="150000"/>
              </a:lnSpc>
            </a:pPr>
            <a:r>
              <a:rPr lang="en-US" altLang="ko-KR" sz="1400" b="0" dirty="0" smtClean="0">
                <a:latin typeface="HY헤드라인M" pitchFamily="18" charset="-127"/>
                <a:ea typeface="HY헤드라인M" pitchFamily="18" charset="-127"/>
              </a:rPr>
              <a:t>         3. </a:t>
            </a:r>
            <a:r>
              <a:rPr lang="ko-KR" altLang="en-US" sz="1400" b="0" dirty="0" smtClean="0">
                <a:latin typeface="HY헤드라인M" pitchFamily="18" charset="-127"/>
                <a:ea typeface="HY헤드라인M" pitchFamily="18" charset="-127"/>
              </a:rPr>
              <a:t>하나님의 </a:t>
            </a:r>
            <a:r>
              <a:rPr lang="ko-KR" altLang="en-US" sz="1400" b="0" dirty="0" err="1" smtClean="0">
                <a:latin typeface="HY헤드라인M" pitchFamily="18" charset="-127"/>
                <a:ea typeface="HY헤드라인M" pitchFamily="18" charset="-127"/>
              </a:rPr>
              <a:t>대신자</a:t>
            </a:r>
            <a:r>
              <a:rPr lang="en-US" altLang="ko-KR" sz="1200" b="0" dirty="0" smtClean="0">
                <a:latin typeface="HY헤드라인M" pitchFamily="18" charset="-127"/>
                <a:ea typeface="HY헤드라인M" pitchFamily="18" charset="-127"/>
              </a:rPr>
              <a:t>(Divine Representative)</a:t>
            </a:r>
            <a:endParaRPr lang="en-US" altLang="ko-KR" sz="1400" b="0" dirty="0" smtClean="0">
              <a:latin typeface="HY헤드라인M" pitchFamily="18" charset="-127"/>
              <a:ea typeface="HY헤드라인M" pitchFamily="18" charset="-127"/>
            </a:endParaRPr>
          </a:p>
          <a:p>
            <a:pPr algn="l">
              <a:lnSpc>
                <a:spcPct val="150000"/>
              </a:lnSpc>
            </a:pPr>
            <a:r>
              <a:rPr lang="en-US" altLang="ko-KR" sz="1400" b="0" dirty="0" smtClean="0">
                <a:latin typeface="HY헤드라인M" pitchFamily="18" charset="-127"/>
                <a:ea typeface="HY헤드라인M" pitchFamily="18" charset="-127"/>
              </a:rPr>
              <a:t>         4. </a:t>
            </a:r>
            <a:r>
              <a:rPr lang="ko-KR" altLang="en-US" sz="1400" b="0" dirty="0" smtClean="0">
                <a:latin typeface="HY헤드라인M" pitchFamily="18" charset="-127"/>
                <a:ea typeface="HY헤드라인M" pitchFamily="18" charset="-127"/>
              </a:rPr>
              <a:t>제</a:t>
            </a:r>
            <a:r>
              <a:rPr lang="en-US" altLang="ko-KR" sz="1400" b="0" dirty="0" smtClean="0">
                <a:latin typeface="HY헤드라인M" pitchFamily="18" charset="-127"/>
                <a:ea typeface="HY헤드라인M" pitchFamily="18" charset="-127"/>
              </a:rPr>
              <a:t>2</a:t>
            </a:r>
            <a:r>
              <a:rPr lang="ko-KR" altLang="en-US" sz="1400" b="0" dirty="0" smtClean="0">
                <a:latin typeface="HY헤드라인M" pitchFamily="18" charset="-127"/>
                <a:ea typeface="HY헤드라인M" pitchFamily="18" charset="-127"/>
              </a:rPr>
              <a:t>의 하나님</a:t>
            </a:r>
            <a:r>
              <a:rPr lang="en-US" altLang="ko-KR" sz="1200" b="0" dirty="0" smtClean="0">
                <a:latin typeface="HY헤드라인M" pitchFamily="18" charset="-127"/>
                <a:ea typeface="HY헤드라인M" pitchFamily="18" charset="-127"/>
              </a:rPr>
              <a:t>(Second Self of God)</a:t>
            </a:r>
            <a:endParaRPr lang="en-US" altLang="ko-KR" sz="1400" b="0" dirty="0" smtClean="0">
              <a:latin typeface="HY헤드라인M" pitchFamily="18" charset="-127"/>
              <a:ea typeface="HY헤드라인M" pitchFamily="18" charset="-127"/>
            </a:endParaRPr>
          </a:p>
          <a:p>
            <a:pPr algn="l">
              <a:lnSpc>
                <a:spcPct val="150000"/>
              </a:lnSpc>
            </a:pPr>
            <a:r>
              <a:rPr lang="en-US" altLang="ko-KR" sz="1400" b="0" dirty="0" smtClean="0">
                <a:latin typeface="HY헤드라인M" pitchFamily="18" charset="-127"/>
                <a:ea typeface="HY헤드라인M" pitchFamily="18" charset="-127"/>
              </a:rPr>
              <a:t>         5. </a:t>
            </a:r>
            <a:r>
              <a:rPr lang="ko-KR" altLang="en-US" sz="1400" b="0" dirty="0" smtClean="0">
                <a:latin typeface="HY헤드라인M" pitchFamily="18" charset="-127"/>
                <a:ea typeface="HY헤드라인M" pitchFamily="18" charset="-127"/>
              </a:rPr>
              <a:t>낮의 하나님</a:t>
            </a:r>
            <a:r>
              <a:rPr lang="en-US" altLang="ko-KR" sz="1200" b="0" dirty="0" smtClean="0">
                <a:latin typeface="HY헤드라인M" pitchFamily="18" charset="-127"/>
                <a:ea typeface="HY헤드라인M" pitchFamily="18" charset="-127"/>
              </a:rPr>
              <a:t>(2010.7.17)</a:t>
            </a:r>
            <a:endParaRPr lang="en-US" altLang="ko-KR" sz="1400" b="0" dirty="0" smtClean="0">
              <a:latin typeface="HY헤드라인M" pitchFamily="18" charset="-127"/>
              <a:ea typeface="HY헤드라인M"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solidFill>
                <a:srgbClr val="E9FFA3"/>
              </a:solidFill>
              <a:latin typeface="다음_SemiBold" pitchFamily="2" charset="-127"/>
              <a:ea typeface="다음_SemiBold" pitchFamily="2"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ko-KR" altLang="en-US" sz="1200" kern="1200" dirty="0" smtClean="0">
              <a:solidFill>
                <a:schemeClr val="tx1"/>
              </a:solidFill>
              <a:latin typeface="HY견고딕" pitchFamily="18" charset="-127"/>
              <a:ea typeface="HY견고딕" pitchFamily="18" charset="-127"/>
              <a:cs typeface="+mn-cs"/>
            </a:endParaRPr>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E4FB290-FB73-4D30-BEAF-BABA30DB07C0}" type="slidenum">
              <a:rPr lang="ko-KR" altLang="en-US" smtClean="0"/>
              <a:pPr/>
              <a:t>9</a:t>
            </a:fld>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spTree>
      <p:nvGrpSpPr>
        <p:cNvPr id="1" name=""/>
        <p:cNvGrpSpPr/>
        <p:nvPr/>
      </p:nvGrpSpPr>
      <p:grpSpPr>
        <a:xfrm>
          <a:off x="0" y="0"/>
          <a:ext cx="0" cy="0"/>
          <a:chOff x="0" y="0"/>
          <a:chExt cx="0" cy="0"/>
        </a:xfrm>
      </p:grpSpPr>
      <p:sp>
        <p:nvSpPr>
          <p:cNvPr id="111092" name="Line 500"/>
          <p:cNvSpPr>
            <a:spLocks noChangeShapeType="1"/>
          </p:cNvSpPr>
          <p:nvPr userDrawn="1"/>
        </p:nvSpPr>
        <p:spPr bwMode="auto">
          <a:xfrm>
            <a:off x="1259632" y="1192560"/>
            <a:ext cx="7002834" cy="0"/>
          </a:xfrm>
          <a:prstGeom prst="line">
            <a:avLst/>
          </a:prstGeom>
          <a:noFill/>
          <a:ln w="38100">
            <a:solidFill>
              <a:srgbClr val="009900"/>
            </a:solidFill>
            <a:round/>
            <a:headEnd type="none" w="lg" len="lg"/>
            <a:tailEnd type="none" w="lg" len="lg"/>
          </a:ln>
          <a:effectLst/>
        </p:spPr>
        <p:txBody>
          <a:bodyPr/>
          <a:lstStyle/>
          <a:p>
            <a:endParaRPr lang="ko-KR" altLang="en-US" dirty="0"/>
          </a:p>
        </p:txBody>
      </p:sp>
      <p:sp>
        <p:nvSpPr>
          <p:cNvPr id="111093" name="Line 501"/>
          <p:cNvSpPr>
            <a:spLocks noChangeShapeType="1"/>
          </p:cNvSpPr>
          <p:nvPr userDrawn="1"/>
        </p:nvSpPr>
        <p:spPr bwMode="auto">
          <a:xfrm flipV="1">
            <a:off x="1259632" y="1192560"/>
            <a:ext cx="6930827" cy="0"/>
          </a:xfrm>
          <a:prstGeom prst="line">
            <a:avLst/>
          </a:prstGeom>
          <a:noFill/>
          <a:ln w="38100" cap="rnd">
            <a:solidFill>
              <a:srgbClr val="0CCA7D"/>
            </a:solidFill>
            <a:prstDash val="sysDot"/>
            <a:round/>
            <a:headEnd type="none" w="lg" len="lg"/>
            <a:tailEnd type="none" w="lg" len="lg"/>
          </a:ln>
          <a:effectLst/>
        </p:spPr>
        <p:txBody>
          <a:bodyPr/>
          <a:lstStyle/>
          <a:p>
            <a:endParaRPr lang="ko-KR" altLang="en-US" dirty="0"/>
          </a:p>
        </p:txBody>
      </p:sp>
      <p:grpSp>
        <p:nvGrpSpPr>
          <p:cNvPr id="111094" name="Group 502"/>
          <p:cNvGrpSpPr>
            <a:grpSpLocks/>
          </p:cNvGrpSpPr>
          <p:nvPr userDrawn="1"/>
        </p:nvGrpSpPr>
        <p:grpSpPr bwMode="auto">
          <a:xfrm>
            <a:off x="8763000" y="0"/>
            <a:ext cx="381000" cy="6858000"/>
            <a:chOff x="0" y="0"/>
            <a:chExt cx="240" cy="4320"/>
          </a:xfrm>
        </p:grpSpPr>
        <p:grpSp>
          <p:nvGrpSpPr>
            <p:cNvPr id="111095" name="Group 503"/>
            <p:cNvGrpSpPr>
              <a:grpSpLocks/>
            </p:cNvGrpSpPr>
            <p:nvPr userDrawn="1"/>
          </p:nvGrpSpPr>
          <p:grpSpPr bwMode="auto">
            <a:xfrm>
              <a:off x="0" y="0"/>
              <a:ext cx="240" cy="768"/>
              <a:chOff x="0" y="0"/>
              <a:chExt cx="240" cy="768"/>
            </a:xfrm>
          </p:grpSpPr>
          <p:sp>
            <p:nvSpPr>
              <p:cNvPr id="111096" name="Rectangle 504"/>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097" name="Rectangle 505"/>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098" name="Rectangle 506"/>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099" name="Rectangle 507"/>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0" name="Rectangle 508"/>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1" name="Rectangle 509"/>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2" name="Rectangle 510"/>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3" name="Rectangle 511"/>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4" name="Rectangle 512"/>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5" name="Rectangle 513"/>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6" name="Rectangle 514"/>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7" name="Rectangle 515"/>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8" name="Rectangle 516"/>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09" name="Rectangle 517"/>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0" name="Rectangle 518"/>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1" name="Rectangle 519"/>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2" name="Rectangle 520"/>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3" name="Rectangle 521"/>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4" name="Rectangle 522"/>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5" name="Rectangle 523"/>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6" name="Rectangle 524"/>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7" name="Rectangle 525"/>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8" name="Rectangle 526"/>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19" name="Rectangle 527"/>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0" name="Rectangle 528"/>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1" name="Rectangle 529"/>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2" name="Rectangle 530"/>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3" name="Rectangle 531"/>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4" name="Rectangle 532"/>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5" name="Rectangle 533"/>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6" name="Rectangle 534"/>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7" name="Rectangle 535"/>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8" name="Rectangle 536"/>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29" name="Rectangle 537"/>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0" name="Rectangle 538"/>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1" name="Rectangle 539"/>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2" name="Rectangle 540"/>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3" name="Rectangle 541"/>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4" name="Rectangle 542"/>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5" name="Rectangle 543"/>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136" name="Group 544"/>
            <p:cNvGrpSpPr>
              <a:grpSpLocks/>
            </p:cNvGrpSpPr>
            <p:nvPr userDrawn="1"/>
          </p:nvGrpSpPr>
          <p:grpSpPr bwMode="auto">
            <a:xfrm>
              <a:off x="0" y="768"/>
              <a:ext cx="240" cy="768"/>
              <a:chOff x="0" y="0"/>
              <a:chExt cx="240" cy="768"/>
            </a:xfrm>
          </p:grpSpPr>
          <p:sp>
            <p:nvSpPr>
              <p:cNvPr id="111137" name="Rectangle 545"/>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8" name="Rectangle 546"/>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39" name="Rectangle 547"/>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0" name="Rectangle 548"/>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1" name="Rectangle 549"/>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2" name="Rectangle 550"/>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3" name="Rectangle 551"/>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4" name="Rectangle 552"/>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5" name="Rectangle 553"/>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6" name="Rectangle 554"/>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7" name="Rectangle 555"/>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8" name="Rectangle 556"/>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49" name="Rectangle 557"/>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0" name="Rectangle 558"/>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1" name="Rectangle 559"/>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2" name="Rectangle 560"/>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3" name="Rectangle 561"/>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4" name="Rectangle 562"/>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5" name="Rectangle 563"/>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6" name="Rectangle 564"/>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7" name="Rectangle 565"/>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8" name="Rectangle 566"/>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59" name="Rectangle 567"/>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0" name="Rectangle 568"/>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1" name="Rectangle 569"/>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2" name="Rectangle 570"/>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3" name="Rectangle 571"/>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4" name="Rectangle 572"/>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5" name="Rectangle 573"/>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6" name="Rectangle 574"/>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7" name="Rectangle 575"/>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8" name="Rectangle 576"/>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69" name="Rectangle 577"/>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0" name="Rectangle 578"/>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1" name="Rectangle 579"/>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2" name="Rectangle 580"/>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3" name="Rectangle 581"/>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4" name="Rectangle 582"/>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5" name="Rectangle 583"/>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6" name="Rectangle 584"/>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177" name="Group 585"/>
            <p:cNvGrpSpPr>
              <a:grpSpLocks/>
            </p:cNvGrpSpPr>
            <p:nvPr userDrawn="1"/>
          </p:nvGrpSpPr>
          <p:grpSpPr bwMode="auto">
            <a:xfrm>
              <a:off x="0" y="1536"/>
              <a:ext cx="240" cy="768"/>
              <a:chOff x="0" y="0"/>
              <a:chExt cx="240" cy="768"/>
            </a:xfrm>
          </p:grpSpPr>
          <p:sp>
            <p:nvSpPr>
              <p:cNvPr id="111178" name="Rectangle 586"/>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79" name="Rectangle 587"/>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0" name="Rectangle 588"/>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1" name="Rectangle 589"/>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2" name="Rectangle 590"/>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3" name="Rectangle 591"/>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4" name="Rectangle 592"/>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5" name="Rectangle 593"/>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6" name="Rectangle 594"/>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7" name="Rectangle 595"/>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8" name="Rectangle 596"/>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89" name="Rectangle 597"/>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0" name="Rectangle 598"/>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1" name="Rectangle 599"/>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2" name="Rectangle 600"/>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3" name="Rectangle 601"/>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4" name="Rectangle 602"/>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5" name="Rectangle 603"/>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6" name="Rectangle 604"/>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7" name="Rectangle 605"/>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8" name="Rectangle 606"/>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199" name="Rectangle 607"/>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0" name="Rectangle 608"/>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1" name="Rectangle 609"/>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2" name="Rectangle 610"/>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3" name="Rectangle 611"/>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4" name="Rectangle 612"/>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5" name="Rectangle 613"/>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6" name="Rectangle 614"/>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7" name="Rectangle 615"/>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8" name="Rectangle 616"/>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09" name="Rectangle 617"/>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0" name="Rectangle 618"/>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1" name="Rectangle 619"/>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2" name="Rectangle 620"/>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3" name="Rectangle 621"/>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4" name="Rectangle 622"/>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5" name="Rectangle 623"/>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6" name="Rectangle 624"/>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17" name="Rectangle 625"/>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218" name="Group 626"/>
            <p:cNvGrpSpPr>
              <a:grpSpLocks/>
            </p:cNvGrpSpPr>
            <p:nvPr userDrawn="1"/>
          </p:nvGrpSpPr>
          <p:grpSpPr bwMode="auto">
            <a:xfrm>
              <a:off x="0" y="2304"/>
              <a:ext cx="240" cy="768"/>
              <a:chOff x="0" y="0"/>
              <a:chExt cx="240" cy="768"/>
            </a:xfrm>
          </p:grpSpPr>
          <p:sp>
            <p:nvSpPr>
              <p:cNvPr id="111219" name="Rectangle 627"/>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0" name="Rectangle 628"/>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1" name="Rectangle 629"/>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2" name="Rectangle 630"/>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3" name="Rectangle 631"/>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4" name="Rectangle 632"/>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5" name="Rectangle 633"/>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6" name="Rectangle 634"/>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7" name="Rectangle 635"/>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8" name="Rectangle 636"/>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29" name="Rectangle 637"/>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0" name="Rectangle 638"/>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1" name="Rectangle 639"/>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2" name="Rectangle 640"/>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3" name="Rectangle 641"/>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4" name="Rectangle 642"/>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5" name="Rectangle 643"/>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6" name="Rectangle 644"/>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7" name="Rectangle 645"/>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8" name="Rectangle 646"/>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39" name="Rectangle 647"/>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0" name="Rectangle 648"/>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1" name="Rectangle 649"/>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2" name="Rectangle 650"/>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3" name="Rectangle 651"/>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4" name="Rectangle 652"/>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5" name="Rectangle 653"/>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6" name="Rectangle 654"/>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7" name="Rectangle 655"/>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8" name="Rectangle 656"/>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49" name="Rectangle 657"/>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0" name="Rectangle 658"/>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1" name="Rectangle 659"/>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2" name="Rectangle 660"/>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3" name="Rectangle 661"/>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4" name="Rectangle 662"/>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5" name="Rectangle 663"/>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6" name="Rectangle 664"/>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7" name="Rectangle 665"/>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58" name="Rectangle 666"/>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259" name="Group 667"/>
            <p:cNvGrpSpPr>
              <a:grpSpLocks/>
            </p:cNvGrpSpPr>
            <p:nvPr userDrawn="1"/>
          </p:nvGrpSpPr>
          <p:grpSpPr bwMode="auto">
            <a:xfrm>
              <a:off x="0" y="3072"/>
              <a:ext cx="240" cy="768"/>
              <a:chOff x="0" y="3072"/>
              <a:chExt cx="240" cy="768"/>
            </a:xfrm>
          </p:grpSpPr>
          <p:sp>
            <p:nvSpPr>
              <p:cNvPr id="111260" name="Rectangle 668"/>
              <p:cNvSpPr>
                <a:spLocks noChangeArrowheads="1"/>
              </p:cNvSpPr>
              <p:nvPr userDrawn="1"/>
            </p:nvSpPr>
            <p:spPr bwMode="auto">
              <a:xfrm>
                <a:off x="0"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1" name="Rectangle 669"/>
              <p:cNvSpPr>
                <a:spLocks noChangeArrowheads="1"/>
              </p:cNvSpPr>
              <p:nvPr userDrawn="1"/>
            </p:nvSpPr>
            <p:spPr bwMode="auto">
              <a:xfrm>
                <a:off x="48"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2" name="Rectangle 670"/>
              <p:cNvSpPr>
                <a:spLocks noChangeArrowheads="1"/>
              </p:cNvSpPr>
              <p:nvPr userDrawn="1"/>
            </p:nvSpPr>
            <p:spPr bwMode="auto">
              <a:xfrm>
                <a:off x="96"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3" name="Rectangle 671"/>
              <p:cNvSpPr>
                <a:spLocks noChangeArrowheads="1"/>
              </p:cNvSpPr>
              <p:nvPr userDrawn="1"/>
            </p:nvSpPr>
            <p:spPr bwMode="auto">
              <a:xfrm>
                <a:off x="144"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4" name="Rectangle 672"/>
              <p:cNvSpPr>
                <a:spLocks noChangeArrowheads="1"/>
              </p:cNvSpPr>
              <p:nvPr userDrawn="1"/>
            </p:nvSpPr>
            <p:spPr bwMode="auto">
              <a:xfrm>
                <a:off x="192"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5" name="Rectangle 673"/>
              <p:cNvSpPr>
                <a:spLocks noChangeArrowheads="1"/>
              </p:cNvSpPr>
              <p:nvPr userDrawn="1"/>
            </p:nvSpPr>
            <p:spPr bwMode="auto">
              <a:xfrm>
                <a:off x="0"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6" name="Rectangle 674"/>
              <p:cNvSpPr>
                <a:spLocks noChangeArrowheads="1"/>
              </p:cNvSpPr>
              <p:nvPr userDrawn="1"/>
            </p:nvSpPr>
            <p:spPr bwMode="auto">
              <a:xfrm>
                <a:off x="48"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7" name="Rectangle 675"/>
              <p:cNvSpPr>
                <a:spLocks noChangeArrowheads="1"/>
              </p:cNvSpPr>
              <p:nvPr userDrawn="1"/>
            </p:nvSpPr>
            <p:spPr bwMode="auto">
              <a:xfrm>
                <a:off x="96"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8" name="Rectangle 676"/>
              <p:cNvSpPr>
                <a:spLocks noChangeArrowheads="1"/>
              </p:cNvSpPr>
              <p:nvPr userDrawn="1"/>
            </p:nvSpPr>
            <p:spPr bwMode="auto">
              <a:xfrm>
                <a:off x="144"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69" name="Rectangle 677"/>
              <p:cNvSpPr>
                <a:spLocks noChangeArrowheads="1"/>
              </p:cNvSpPr>
              <p:nvPr userDrawn="1"/>
            </p:nvSpPr>
            <p:spPr bwMode="auto">
              <a:xfrm>
                <a:off x="192"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0" name="Rectangle 678"/>
              <p:cNvSpPr>
                <a:spLocks noChangeArrowheads="1"/>
              </p:cNvSpPr>
              <p:nvPr userDrawn="1"/>
            </p:nvSpPr>
            <p:spPr bwMode="auto">
              <a:xfrm>
                <a:off x="0"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1" name="Rectangle 679"/>
              <p:cNvSpPr>
                <a:spLocks noChangeArrowheads="1"/>
              </p:cNvSpPr>
              <p:nvPr userDrawn="1"/>
            </p:nvSpPr>
            <p:spPr bwMode="auto">
              <a:xfrm>
                <a:off x="48"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2" name="Rectangle 680"/>
              <p:cNvSpPr>
                <a:spLocks noChangeArrowheads="1"/>
              </p:cNvSpPr>
              <p:nvPr userDrawn="1"/>
            </p:nvSpPr>
            <p:spPr bwMode="auto">
              <a:xfrm>
                <a:off x="96"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3" name="Rectangle 681"/>
              <p:cNvSpPr>
                <a:spLocks noChangeArrowheads="1"/>
              </p:cNvSpPr>
              <p:nvPr userDrawn="1"/>
            </p:nvSpPr>
            <p:spPr bwMode="auto">
              <a:xfrm>
                <a:off x="144"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4" name="Rectangle 682"/>
              <p:cNvSpPr>
                <a:spLocks noChangeArrowheads="1"/>
              </p:cNvSpPr>
              <p:nvPr userDrawn="1"/>
            </p:nvSpPr>
            <p:spPr bwMode="auto">
              <a:xfrm>
                <a:off x="192"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5" name="Rectangle 683"/>
              <p:cNvSpPr>
                <a:spLocks noChangeArrowheads="1"/>
              </p:cNvSpPr>
              <p:nvPr userDrawn="1"/>
            </p:nvSpPr>
            <p:spPr bwMode="auto">
              <a:xfrm>
                <a:off x="0"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6" name="Rectangle 684"/>
              <p:cNvSpPr>
                <a:spLocks noChangeArrowheads="1"/>
              </p:cNvSpPr>
              <p:nvPr userDrawn="1"/>
            </p:nvSpPr>
            <p:spPr bwMode="auto">
              <a:xfrm>
                <a:off x="48"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7" name="Rectangle 685"/>
              <p:cNvSpPr>
                <a:spLocks noChangeArrowheads="1"/>
              </p:cNvSpPr>
              <p:nvPr userDrawn="1"/>
            </p:nvSpPr>
            <p:spPr bwMode="auto">
              <a:xfrm>
                <a:off x="96"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8" name="Rectangle 686"/>
              <p:cNvSpPr>
                <a:spLocks noChangeArrowheads="1"/>
              </p:cNvSpPr>
              <p:nvPr userDrawn="1"/>
            </p:nvSpPr>
            <p:spPr bwMode="auto">
              <a:xfrm>
                <a:off x="144"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79" name="Rectangle 687"/>
              <p:cNvSpPr>
                <a:spLocks noChangeArrowheads="1"/>
              </p:cNvSpPr>
              <p:nvPr userDrawn="1"/>
            </p:nvSpPr>
            <p:spPr bwMode="auto">
              <a:xfrm>
                <a:off x="192"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0" name="Rectangle 688"/>
              <p:cNvSpPr>
                <a:spLocks noChangeArrowheads="1"/>
              </p:cNvSpPr>
              <p:nvPr userDrawn="1"/>
            </p:nvSpPr>
            <p:spPr bwMode="auto">
              <a:xfrm>
                <a:off x="0"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1" name="Rectangle 689"/>
              <p:cNvSpPr>
                <a:spLocks noChangeArrowheads="1"/>
              </p:cNvSpPr>
              <p:nvPr userDrawn="1"/>
            </p:nvSpPr>
            <p:spPr bwMode="auto">
              <a:xfrm>
                <a:off x="48"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2" name="Rectangle 690"/>
              <p:cNvSpPr>
                <a:spLocks noChangeArrowheads="1"/>
              </p:cNvSpPr>
              <p:nvPr userDrawn="1"/>
            </p:nvSpPr>
            <p:spPr bwMode="auto">
              <a:xfrm>
                <a:off x="96"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3" name="Rectangle 691"/>
              <p:cNvSpPr>
                <a:spLocks noChangeArrowheads="1"/>
              </p:cNvSpPr>
              <p:nvPr userDrawn="1"/>
            </p:nvSpPr>
            <p:spPr bwMode="auto">
              <a:xfrm>
                <a:off x="144"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4" name="Rectangle 692"/>
              <p:cNvSpPr>
                <a:spLocks noChangeArrowheads="1"/>
              </p:cNvSpPr>
              <p:nvPr userDrawn="1"/>
            </p:nvSpPr>
            <p:spPr bwMode="auto">
              <a:xfrm>
                <a:off x="192"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5" name="Rectangle 693"/>
              <p:cNvSpPr>
                <a:spLocks noChangeArrowheads="1"/>
              </p:cNvSpPr>
              <p:nvPr userDrawn="1"/>
            </p:nvSpPr>
            <p:spPr bwMode="auto">
              <a:xfrm>
                <a:off x="0"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6" name="Rectangle 694"/>
              <p:cNvSpPr>
                <a:spLocks noChangeArrowheads="1"/>
              </p:cNvSpPr>
              <p:nvPr userDrawn="1"/>
            </p:nvSpPr>
            <p:spPr bwMode="auto">
              <a:xfrm>
                <a:off x="48"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7" name="Rectangle 695"/>
              <p:cNvSpPr>
                <a:spLocks noChangeArrowheads="1"/>
              </p:cNvSpPr>
              <p:nvPr userDrawn="1"/>
            </p:nvSpPr>
            <p:spPr bwMode="auto">
              <a:xfrm>
                <a:off x="96"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8" name="Rectangle 696"/>
              <p:cNvSpPr>
                <a:spLocks noChangeArrowheads="1"/>
              </p:cNvSpPr>
              <p:nvPr userDrawn="1"/>
            </p:nvSpPr>
            <p:spPr bwMode="auto">
              <a:xfrm>
                <a:off x="144"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89" name="Rectangle 697"/>
              <p:cNvSpPr>
                <a:spLocks noChangeArrowheads="1"/>
              </p:cNvSpPr>
              <p:nvPr userDrawn="1"/>
            </p:nvSpPr>
            <p:spPr bwMode="auto">
              <a:xfrm>
                <a:off x="192"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0" name="Rectangle 698"/>
              <p:cNvSpPr>
                <a:spLocks noChangeArrowheads="1"/>
              </p:cNvSpPr>
              <p:nvPr userDrawn="1"/>
            </p:nvSpPr>
            <p:spPr bwMode="auto">
              <a:xfrm>
                <a:off x="0"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1" name="Rectangle 699"/>
              <p:cNvSpPr>
                <a:spLocks noChangeArrowheads="1"/>
              </p:cNvSpPr>
              <p:nvPr userDrawn="1"/>
            </p:nvSpPr>
            <p:spPr bwMode="auto">
              <a:xfrm>
                <a:off x="48"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2" name="Rectangle 700"/>
              <p:cNvSpPr>
                <a:spLocks noChangeArrowheads="1"/>
              </p:cNvSpPr>
              <p:nvPr userDrawn="1"/>
            </p:nvSpPr>
            <p:spPr bwMode="auto">
              <a:xfrm>
                <a:off x="96"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3" name="Rectangle 701"/>
              <p:cNvSpPr>
                <a:spLocks noChangeArrowheads="1"/>
              </p:cNvSpPr>
              <p:nvPr userDrawn="1"/>
            </p:nvSpPr>
            <p:spPr bwMode="auto">
              <a:xfrm>
                <a:off x="144"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4" name="Rectangle 702"/>
              <p:cNvSpPr>
                <a:spLocks noChangeArrowheads="1"/>
              </p:cNvSpPr>
              <p:nvPr userDrawn="1"/>
            </p:nvSpPr>
            <p:spPr bwMode="auto">
              <a:xfrm>
                <a:off x="192"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5" name="Rectangle 703"/>
              <p:cNvSpPr>
                <a:spLocks noChangeArrowheads="1"/>
              </p:cNvSpPr>
              <p:nvPr userDrawn="1"/>
            </p:nvSpPr>
            <p:spPr bwMode="auto">
              <a:xfrm>
                <a:off x="0"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6" name="Rectangle 704"/>
              <p:cNvSpPr>
                <a:spLocks noChangeArrowheads="1"/>
              </p:cNvSpPr>
              <p:nvPr userDrawn="1"/>
            </p:nvSpPr>
            <p:spPr bwMode="auto">
              <a:xfrm>
                <a:off x="48"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7" name="Rectangle 705"/>
              <p:cNvSpPr>
                <a:spLocks noChangeArrowheads="1"/>
              </p:cNvSpPr>
              <p:nvPr userDrawn="1"/>
            </p:nvSpPr>
            <p:spPr bwMode="auto">
              <a:xfrm>
                <a:off x="96"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8" name="Rectangle 706"/>
              <p:cNvSpPr>
                <a:spLocks noChangeArrowheads="1"/>
              </p:cNvSpPr>
              <p:nvPr userDrawn="1"/>
            </p:nvSpPr>
            <p:spPr bwMode="auto">
              <a:xfrm>
                <a:off x="144"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299" name="Rectangle 707"/>
              <p:cNvSpPr>
                <a:spLocks noChangeArrowheads="1"/>
              </p:cNvSpPr>
              <p:nvPr userDrawn="1"/>
            </p:nvSpPr>
            <p:spPr bwMode="auto">
              <a:xfrm>
                <a:off x="192"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300" name="Group 708"/>
            <p:cNvGrpSpPr>
              <a:grpSpLocks/>
            </p:cNvGrpSpPr>
            <p:nvPr userDrawn="1"/>
          </p:nvGrpSpPr>
          <p:grpSpPr bwMode="auto">
            <a:xfrm>
              <a:off x="0" y="3840"/>
              <a:ext cx="240" cy="480"/>
              <a:chOff x="0" y="3840"/>
              <a:chExt cx="240" cy="480"/>
            </a:xfrm>
          </p:grpSpPr>
          <p:sp>
            <p:nvSpPr>
              <p:cNvPr id="111301" name="Rectangle 709"/>
              <p:cNvSpPr>
                <a:spLocks noChangeArrowheads="1"/>
              </p:cNvSpPr>
              <p:nvPr userDrawn="1"/>
            </p:nvSpPr>
            <p:spPr bwMode="auto">
              <a:xfrm>
                <a:off x="0"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2" name="Rectangle 710"/>
              <p:cNvSpPr>
                <a:spLocks noChangeArrowheads="1"/>
              </p:cNvSpPr>
              <p:nvPr userDrawn="1"/>
            </p:nvSpPr>
            <p:spPr bwMode="auto">
              <a:xfrm>
                <a:off x="48"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3" name="Rectangle 711"/>
              <p:cNvSpPr>
                <a:spLocks noChangeArrowheads="1"/>
              </p:cNvSpPr>
              <p:nvPr userDrawn="1"/>
            </p:nvSpPr>
            <p:spPr bwMode="auto">
              <a:xfrm>
                <a:off x="96"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4" name="Rectangle 712"/>
              <p:cNvSpPr>
                <a:spLocks noChangeArrowheads="1"/>
              </p:cNvSpPr>
              <p:nvPr userDrawn="1"/>
            </p:nvSpPr>
            <p:spPr bwMode="auto">
              <a:xfrm>
                <a:off x="144"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5" name="Rectangle 713"/>
              <p:cNvSpPr>
                <a:spLocks noChangeArrowheads="1"/>
              </p:cNvSpPr>
              <p:nvPr userDrawn="1"/>
            </p:nvSpPr>
            <p:spPr bwMode="auto">
              <a:xfrm>
                <a:off x="192"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6" name="Rectangle 714"/>
              <p:cNvSpPr>
                <a:spLocks noChangeArrowheads="1"/>
              </p:cNvSpPr>
              <p:nvPr userDrawn="1"/>
            </p:nvSpPr>
            <p:spPr bwMode="auto">
              <a:xfrm>
                <a:off x="0"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7" name="Rectangle 715"/>
              <p:cNvSpPr>
                <a:spLocks noChangeArrowheads="1"/>
              </p:cNvSpPr>
              <p:nvPr userDrawn="1"/>
            </p:nvSpPr>
            <p:spPr bwMode="auto">
              <a:xfrm>
                <a:off x="48"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8" name="Rectangle 716"/>
              <p:cNvSpPr>
                <a:spLocks noChangeArrowheads="1"/>
              </p:cNvSpPr>
              <p:nvPr userDrawn="1"/>
            </p:nvSpPr>
            <p:spPr bwMode="auto">
              <a:xfrm>
                <a:off x="96"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09" name="Rectangle 717"/>
              <p:cNvSpPr>
                <a:spLocks noChangeArrowheads="1"/>
              </p:cNvSpPr>
              <p:nvPr userDrawn="1"/>
            </p:nvSpPr>
            <p:spPr bwMode="auto">
              <a:xfrm>
                <a:off x="144"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0" name="Rectangle 718"/>
              <p:cNvSpPr>
                <a:spLocks noChangeArrowheads="1"/>
              </p:cNvSpPr>
              <p:nvPr userDrawn="1"/>
            </p:nvSpPr>
            <p:spPr bwMode="auto">
              <a:xfrm>
                <a:off x="192"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1" name="Rectangle 719"/>
              <p:cNvSpPr>
                <a:spLocks noChangeArrowheads="1"/>
              </p:cNvSpPr>
              <p:nvPr userDrawn="1"/>
            </p:nvSpPr>
            <p:spPr bwMode="auto">
              <a:xfrm>
                <a:off x="0"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2" name="Rectangle 720"/>
              <p:cNvSpPr>
                <a:spLocks noChangeArrowheads="1"/>
              </p:cNvSpPr>
              <p:nvPr userDrawn="1"/>
            </p:nvSpPr>
            <p:spPr bwMode="auto">
              <a:xfrm>
                <a:off x="48"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3" name="Rectangle 721"/>
              <p:cNvSpPr>
                <a:spLocks noChangeArrowheads="1"/>
              </p:cNvSpPr>
              <p:nvPr userDrawn="1"/>
            </p:nvSpPr>
            <p:spPr bwMode="auto">
              <a:xfrm>
                <a:off x="96"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4" name="Rectangle 722"/>
              <p:cNvSpPr>
                <a:spLocks noChangeArrowheads="1"/>
              </p:cNvSpPr>
              <p:nvPr userDrawn="1"/>
            </p:nvSpPr>
            <p:spPr bwMode="auto">
              <a:xfrm>
                <a:off x="144"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5" name="Rectangle 723"/>
              <p:cNvSpPr>
                <a:spLocks noChangeArrowheads="1"/>
              </p:cNvSpPr>
              <p:nvPr userDrawn="1"/>
            </p:nvSpPr>
            <p:spPr bwMode="auto">
              <a:xfrm>
                <a:off x="192"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6" name="Rectangle 724"/>
              <p:cNvSpPr>
                <a:spLocks noChangeArrowheads="1"/>
              </p:cNvSpPr>
              <p:nvPr userDrawn="1"/>
            </p:nvSpPr>
            <p:spPr bwMode="auto">
              <a:xfrm>
                <a:off x="0"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7" name="Rectangle 725"/>
              <p:cNvSpPr>
                <a:spLocks noChangeArrowheads="1"/>
              </p:cNvSpPr>
              <p:nvPr userDrawn="1"/>
            </p:nvSpPr>
            <p:spPr bwMode="auto">
              <a:xfrm>
                <a:off x="48"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8" name="Rectangle 726"/>
              <p:cNvSpPr>
                <a:spLocks noChangeArrowheads="1"/>
              </p:cNvSpPr>
              <p:nvPr userDrawn="1"/>
            </p:nvSpPr>
            <p:spPr bwMode="auto">
              <a:xfrm>
                <a:off x="96"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19" name="Rectangle 727"/>
              <p:cNvSpPr>
                <a:spLocks noChangeArrowheads="1"/>
              </p:cNvSpPr>
              <p:nvPr userDrawn="1"/>
            </p:nvSpPr>
            <p:spPr bwMode="auto">
              <a:xfrm>
                <a:off x="144"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0" name="Rectangle 728"/>
              <p:cNvSpPr>
                <a:spLocks noChangeArrowheads="1"/>
              </p:cNvSpPr>
              <p:nvPr userDrawn="1"/>
            </p:nvSpPr>
            <p:spPr bwMode="auto">
              <a:xfrm>
                <a:off x="192"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1" name="Rectangle 729"/>
              <p:cNvSpPr>
                <a:spLocks noChangeArrowheads="1"/>
              </p:cNvSpPr>
              <p:nvPr userDrawn="1"/>
            </p:nvSpPr>
            <p:spPr bwMode="auto">
              <a:xfrm>
                <a:off x="0"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2" name="Rectangle 730"/>
              <p:cNvSpPr>
                <a:spLocks noChangeArrowheads="1"/>
              </p:cNvSpPr>
              <p:nvPr userDrawn="1"/>
            </p:nvSpPr>
            <p:spPr bwMode="auto">
              <a:xfrm>
                <a:off x="48"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3" name="Rectangle 731"/>
              <p:cNvSpPr>
                <a:spLocks noChangeArrowheads="1"/>
              </p:cNvSpPr>
              <p:nvPr userDrawn="1"/>
            </p:nvSpPr>
            <p:spPr bwMode="auto">
              <a:xfrm>
                <a:off x="96"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4" name="Rectangle 732"/>
              <p:cNvSpPr>
                <a:spLocks noChangeArrowheads="1"/>
              </p:cNvSpPr>
              <p:nvPr userDrawn="1"/>
            </p:nvSpPr>
            <p:spPr bwMode="auto">
              <a:xfrm>
                <a:off x="144"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5" name="Rectangle 733"/>
              <p:cNvSpPr>
                <a:spLocks noChangeArrowheads="1"/>
              </p:cNvSpPr>
              <p:nvPr userDrawn="1"/>
            </p:nvSpPr>
            <p:spPr bwMode="auto">
              <a:xfrm>
                <a:off x="192"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grpSp>
        <p:nvGrpSpPr>
          <p:cNvPr id="111326" name="Group 734"/>
          <p:cNvGrpSpPr>
            <a:grpSpLocks/>
          </p:cNvGrpSpPr>
          <p:nvPr userDrawn="1"/>
        </p:nvGrpSpPr>
        <p:grpSpPr bwMode="auto">
          <a:xfrm>
            <a:off x="0" y="0"/>
            <a:ext cx="381000" cy="6858000"/>
            <a:chOff x="0" y="0"/>
            <a:chExt cx="240" cy="4320"/>
          </a:xfrm>
        </p:grpSpPr>
        <p:grpSp>
          <p:nvGrpSpPr>
            <p:cNvPr id="111327" name="Group 735"/>
            <p:cNvGrpSpPr>
              <a:grpSpLocks/>
            </p:cNvGrpSpPr>
            <p:nvPr userDrawn="1"/>
          </p:nvGrpSpPr>
          <p:grpSpPr bwMode="auto">
            <a:xfrm>
              <a:off x="0" y="0"/>
              <a:ext cx="240" cy="768"/>
              <a:chOff x="0" y="0"/>
              <a:chExt cx="240" cy="768"/>
            </a:xfrm>
          </p:grpSpPr>
          <p:sp>
            <p:nvSpPr>
              <p:cNvPr id="111328" name="Rectangle 736"/>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29" name="Rectangle 737"/>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0" name="Rectangle 738"/>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1" name="Rectangle 739"/>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2" name="Rectangle 740"/>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3" name="Rectangle 741"/>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4" name="Rectangle 742"/>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5" name="Rectangle 743"/>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6" name="Rectangle 744"/>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7" name="Rectangle 745"/>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8" name="Rectangle 746"/>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39" name="Rectangle 747"/>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0" name="Rectangle 748"/>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1" name="Rectangle 749"/>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2" name="Rectangle 750"/>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3" name="Rectangle 751"/>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4" name="Rectangle 752"/>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5" name="Rectangle 753"/>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6" name="Rectangle 754"/>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7" name="Rectangle 755"/>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8" name="Rectangle 756"/>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49" name="Rectangle 757"/>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0" name="Rectangle 758"/>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1" name="Rectangle 759"/>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2" name="Rectangle 760"/>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3" name="Rectangle 761"/>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4" name="Rectangle 762"/>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5" name="Rectangle 763"/>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6" name="Rectangle 764"/>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7" name="Rectangle 765"/>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8" name="Rectangle 766"/>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59" name="Rectangle 767"/>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0" name="Rectangle 768"/>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1" name="Rectangle 769"/>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2" name="Rectangle 770"/>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3" name="Rectangle 771"/>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4" name="Rectangle 772"/>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5" name="Rectangle 773"/>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6" name="Rectangle 774"/>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67" name="Rectangle 775"/>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368" name="Group 776"/>
            <p:cNvGrpSpPr>
              <a:grpSpLocks/>
            </p:cNvGrpSpPr>
            <p:nvPr userDrawn="1"/>
          </p:nvGrpSpPr>
          <p:grpSpPr bwMode="auto">
            <a:xfrm>
              <a:off x="0" y="768"/>
              <a:ext cx="240" cy="768"/>
              <a:chOff x="0" y="0"/>
              <a:chExt cx="240" cy="768"/>
            </a:xfrm>
          </p:grpSpPr>
          <p:sp>
            <p:nvSpPr>
              <p:cNvPr id="111369" name="Rectangle 777"/>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0" name="Rectangle 778"/>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1" name="Rectangle 779"/>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2" name="Rectangle 780"/>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3" name="Rectangle 781"/>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4" name="Rectangle 782"/>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5" name="Rectangle 783"/>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6" name="Rectangle 784"/>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7" name="Rectangle 785"/>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8" name="Rectangle 786"/>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79" name="Rectangle 787"/>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0" name="Rectangle 788"/>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1" name="Rectangle 789"/>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2" name="Rectangle 790"/>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3" name="Rectangle 791"/>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4" name="Rectangle 792"/>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5" name="Rectangle 793"/>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6" name="Rectangle 794"/>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7" name="Rectangle 795"/>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8" name="Rectangle 796"/>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89" name="Rectangle 797"/>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0" name="Rectangle 798"/>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1" name="Rectangle 799"/>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2" name="Rectangle 800"/>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3" name="Rectangle 801"/>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4" name="Rectangle 802"/>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5" name="Rectangle 803"/>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6" name="Rectangle 804"/>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7" name="Rectangle 805"/>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8" name="Rectangle 806"/>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399" name="Rectangle 807"/>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0" name="Rectangle 808"/>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1" name="Rectangle 809"/>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2" name="Rectangle 810"/>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3" name="Rectangle 811"/>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4" name="Rectangle 812"/>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5" name="Rectangle 813"/>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6" name="Rectangle 814"/>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7" name="Rectangle 815"/>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08" name="Rectangle 816"/>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409" name="Group 817"/>
            <p:cNvGrpSpPr>
              <a:grpSpLocks/>
            </p:cNvGrpSpPr>
            <p:nvPr userDrawn="1"/>
          </p:nvGrpSpPr>
          <p:grpSpPr bwMode="auto">
            <a:xfrm>
              <a:off x="0" y="1536"/>
              <a:ext cx="240" cy="768"/>
              <a:chOff x="0" y="0"/>
              <a:chExt cx="240" cy="768"/>
            </a:xfrm>
          </p:grpSpPr>
          <p:sp>
            <p:nvSpPr>
              <p:cNvPr id="111410" name="Rectangle 818"/>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1" name="Rectangle 819"/>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2" name="Rectangle 820"/>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3" name="Rectangle 821"/>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4" name="Rectangle 822"/>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5" name="Rectangle 823"/>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6" name="Rectangle 824"/>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7" name="Rectangle 825"/>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8" name="Rectangle 826"/>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19" name="Rectangle 827"/>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0" name="Rectangle 828"/>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1" name="Rectangle 829"/>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2" name="Rectangle 830"/>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3" name="Rectangle 831"/>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4" name="Rectangle 832"/>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5" name="Rectangle 833"/>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6" name="Rectangle 834"/>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7" name="Rectangle 835"/>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8" name="Rectangle 836"/>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29" name="Rectangle 837"/>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0" name="Rectangle 838"/>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1" name="Rectangle 839"/>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2" name="Rectangle 840"/>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3" name="Rectangle 841"/>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4" name="Rectangle 842"/>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5" name="Rectangle 843"/>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6" name="Rectangle 844"/>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7" name="Rectangle 845"/>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8" name="Rectangle 846"/>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39" name="Rectangle 847"/>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0" name="Rectangle 848"/>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1" name="Rectangle 849"/>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2" name="Rectangle 850"/>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3" name="Rectangle 851"/>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4" name="Rectangle 852"/>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5" name="Rectangle 853"/>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6" name="Rectangle 854"/>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7" name="Rectangle 855"/>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8" name="Rectangle 856"/>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49" name="Rectangle 857"/>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450" name="Group 858"/>
            <p:cNvGrpSpPr>
              <a:grpSpLocks/>
            </p:cNvGrpSpPr>
            <p:nvPr userDrawn="1"/>
          </p:nvGrpSpPr>
          <p:grpSpPr bwMode="auto">
            <a:xfrm>
              <a:off x="0" y="2304"/>
              <a:ext cx="240" cy="768"/>
              <a:chOff x="0" y="0"/>
              <a:chExt cx="240" cy="768"/>
            </a:xfrm>
          </p:grpSpPr>
          <p:sp>
            <p:nvSpPr>
              <p:cNvPr id="111451" name="Rectangle 859"/>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2" name="Rectangle 860"/>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3" name="Rectangle 861"/>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4" name="Rectangle 862"/>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5" name="Rectangle 863"/>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6" name="Rectangle 864"/>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7" name="Rectangle 865"/>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8" name="Rectangle 866"/>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59" name="Rectangle 867"/>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0" name="Rectangle 868"/>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1" name="Rectangle 869"/>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2" name="Rectangle 870"/>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3" name="Rectangle 871"/>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4" name="Rectangle 872"/>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5" name="Rectangle 873"/>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6" name="Rectangle 874"/>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7" name="Rectangle 875"/>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8" name="Rectangle 876"/>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69" name="Rectangle 877"/>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0" name="Rectangle 878"/>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1" name="Rectangle 879"/>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2" name="Rectangle 880"/>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3" name="Rectangle 881"/>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4" name="Rectangle 882"/>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5" name="Rectangle 883"/>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6" name="Rectangle 884"/>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7" name="Rectangle 885"/>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8" name="Rectangle 886"/>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79" name="Rectangle 887"/>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0" name="Rectangle 888"/>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1" name="Rectangle 889"/>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2" name="Rectangle 890"/>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3" name="Rectangle 891"/>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4" name="Rectangle 892"/>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5" name="Rectangle 893"/>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6" name="Rectangle 894"/>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7" name="Rectangle 895"/>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8" name="Rectangle 896"/>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89" name="Rectangle 897"/>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0" name="Rectangle 898"/>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491" name="Group 899"/>
            <p:cNvGrpSpPr>
              <a:grpSpLocks/>
            </p:cNvGrpSpPr>
            <p:nvPr userDrawn="1"/>
          </p:nvGrpSpPr>
          <p:grpSpPr bwMode="auto">
            <a:xfrm>
              <a:off x="0" y="3072"/>
              <a:ext cx="240" cy="768"/>
              <a:chOff x="0" y="3072"/>
              <a:chExt cx="240" cy="768"/>
            </a:xfrm>
          </p:grpSpPr>
          <p:sp>
            <p:nvSpPr>
              <p:cNvPr id="111492" name="Rectangle 900"/>
              <p:cNvSpPr>
                <a:spLocks noChangeArrowheads="1"/>
              </p:cNvSpPr>
              <p:nvPr userDrawn="1"/>
            </p:nvSpPr>
            <p:spPr bwMode="auto">
              <a:xfrm>
                <a:off x="0"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3" name="Rectangle 901"/>
              <p:cNvSpPr>
                <a:spLocks noChangeArrowheads="1"/>
              </p:cNvSpPr>
              <p:nvPr userDrawn="1"/>
            </p:nvSpPr>
            <p:spPr bwMode="auto">
              <a:xfrm>
                <a:off x="48"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4" name="Rectangle 902"/>
              <p:cNvSpPr>
                <a:spLocks noChangeArrowheads="1"/>
              </p:cNvSpPr>
              <p:nvPr userDrawn="1"/>
            </p:nvSpPr>
            <p:spPr bwMode="auto">
              <a:xfrm>
                <a:off x="96"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5" name="Rectangle 903"/>
              <p:cNvSpPr>
                <a:spLocks noChangeArrowheads="1"/>
              </p:cNvSpPr>
              <p:nvPr userDrawn="1"/>
            </p:nvSpPr>
            <p:spPr bwMode="auto">
              <a:xfrm>
                <a:off x="144"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6" name="Rectangle 904"/>
              <p:cNvSpPr>
                <a:spLocks noChangeArrowheads="1"/>
              </p:cNvSpPr>
              <p:nvPr userDrawn="1"/>
            </p:nvSpPr>
            <p:spPr bwMode="auto">
              <a:xfrm>
                <a:off x="192"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7" name="Rectangle 905"/>
              <p:cNvSpPr>
                <a:spLocks noChangeArrowheads="1"/>
              </p:cNvSpPr>
              <p:nvPr userDrawn="1"/>
            </p:nvSpPr>
            <p:spPr bwMode="auto">
              <a:xfrm>
                <a:off x="0"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8" name="Rectangle 906"/>
              <p:cNvSpPr>
                <a:spLocks noChangeArrowheads="1"/>
              </p:cNvSpPr>
              <p:nvPr userDrawn="1"/>
            </p:nvSpPr>
            <p:spPr bwMode="auto">
              <a:xfrm>
                <a:off x="48"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499" name="Rectangle 907"/>
              <p:cNvSpPr>
                <a:spLocks noChangeArrowheads="1"/>
              </p:cNvSpPr>
              <p:nvPr userDrawn="1"/>
            </p:nvSpPr>
            <p:spPr bwMode="auto">
              <a:xfrm>
                <a:off x="96"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0" name="Rectangle 908"/>
              <p:cNvSpPr>
                <a:spLocks noChangeArrowheads="1"/>
              </p:cNvSpPr>
              <p:nvPr userDrawn="1"/>
            </p:nvSpPr>
            <p:spPr bwMode="auto">
              <a:xfrm>
                <a:off x="144"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1" name="Rectangle 909"/>
              <p:cNvSpPr>
                <a:spLocks noChangeArrowheads="1"/>
              </p:cNvSpPr>
              <p:nvPr userDrawn="1"/>
            </p:nvSpPr>
            <p:spPr bwMode="auto">
              <a:xfrm>
                <a:off x="192"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2" name="Rectangle 910"/>
              <p:cNvSpPr>
                <a:spLocks noChangeArrowheads="1"/>
              </p:cNvSpPr>
              <p:nvPr userDrawn="1"/>
            </p:nvSpPr>
            <p:spPr bwMode="auto">
              <a:xfrm>
                <a:off x="0"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3" name="Rectangle 911"/>
              <p:cNvSpPr>
                <a:spLocks noChangeArrowheads="1"/>
              </p:cNvSpPr>
              <p:nvPr userDrawn="1"/>
            </p:nvSpPr>
            <p:spPr bwMode="auto">
              <a:xfrm>
                <a:off x="48"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4" name="Rectangle 912"/>
              <p:cNvSpPr>
                <a:spLocks noChangeArrowheads="1"/>
              </p:cNvSpPr>
              <p:nvPr userDrawn="1"/>
            </p:nvSpPr>
            <p:spPr bwMode="auto">
              <a:xfrm>
                <a:off x="96"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5" name="Rectangle 913"/>
              <p:cNvSpPr>
                <a:spLocks noChangeArrowheads="1"/>
              </p:cNvSpPr>
              <p:nvPr userDrawn="1"/>
            </p:nvSpPr>
            <p:spPr bwMode="auto">
              <a:xfrm>
                <a:off x="144"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6" name="Rectangle 914"/>
              <p:cNvSpPr>
                <a:spLocks noChangeArrowheads="1"/>
              </p:cNvSpPr>
              <p:nvPr userDrawn="1"/>
            </p:nvSpPr>
            <p:spPr bwMode="auto">
              <a:xfrm>
                <a:off x="192"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7" name="Rectangle 915"/>
              <p:cNvSpPr>
                <a:spLocks noChangeArrowheads="1"/>
              </p:cNvSpPr>
              <p:nvPr userDrawn="1"/>
            </p:nvSpPr>
            <p:spPr bwMode="auto">
              <a:xfrm>
                <a:off x="0"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8" name="Rectangle 916"/>
              <p:cNvSpPr>
                <a:spLocks noChangeArrowheads="1"/>
              </p:cNvSpPr>
              <p:nvPr userDrawn="1"/>
            </p:nvSpPr>
            <p:spPr bwMode="auto">
              <a:xfrm>
                <a:off x="48"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09" name="Rectangle 917"/>
              <p:cNvSpPr>
                <a:spLocks noChangeArrowheads="1"/>
              </p:cNvSpPr>
              <p:nvPr userDrawn="1"/>
            </p:nvSpPr>
            <p:spPr bwMode="auto">
              <a:xfrm>
                <a:off x="96"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0" name="Rectangle 918"/>
              <p:cNvSpPr>
                <a:spLocks noChangeArrowheads="1"/>
              </p:cNvSpPr>
              <p:nvPr userDrawn="1"/>
            </p:nvSpPr>
            <p:spPr bwMode="auto">
              <a:xfrm>
                <a:off x="144"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1" name="Rectangle 919"/>
              <p:cNvSpPr>
                <a:spLocks noChangeArrowheads="1"/>
              </p:cNvSpPr>
              <p:nvPr userDrawn="1"/>
            </p:nvSpPr>
            <p:spPr bwMode="auto">
              <a:xfrm>
                <a:off x="192"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2" name="Rectangle 920"/>
              <p:cNvSpPr>
                <a:spLocks noChangeArrowheads="1"/>
              </p:cNvSpPr>
              <p:nvPr userDrawn="1"/>
            </p:nvSpPr>
            <p:spPr bwMode="auto">
              <a:xfrm>
                <a:off x="0"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3" name="Rectangle 921"/>
              <p:cNvSpPr>
                <a:spLocks noChangeArrowheads="1"/>
              </p:cNvSpPr>
              <p:nvPr userDrawn="1"/>
            </p:nvSpPr>
            <p:spPr bwMode="auto">
              <a:xfrm>
                <a:off x="48"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4" name="Rectangle 922"/>
              <p:cNvSpPr>
                <a:spLocks noChangeArrowheads="1"/>
              </p:cNvSpPr>
              <p:nvPr userDrawn="1"/>
            </p:nvSpPr>
            <p:spPr bwMode="auto">
              <a:xfrm>
                <a:off x="96"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5" name="Rectangle 923"/>
              <p:cNvSpPr>
                <a:spLocks noChangeArrowheads="1"/>
              </p:cNvSpPr>
              <p:nvPr userDrawn="1"/>
            </p:nvSpPr>
            <p:spPr bwMode="auto">
              <a:xfrm>
                <a:off x="144"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6" name="Rectangle 924"/>
              <p:cNvSpPr>
                <a:spLocks noChangeArrowheads="1"/>
              </p:cNvSpPr>
              <p:nvPr userDrawn="1"/>
            </p:nvSpPr>
            <p:spPr bwMode="auto">
              <a:xfrm>
                <a:off x="192"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7" name="Rectangle 925"/>
              <p:cNvSpPr>
                <a:spLocks noChangeArrowheads="1"/>
              </p:cNvSpPr>
              <p:nvPr userDrawn="1"/>
            </p:nvSpPr>
            <p:spPr bwMode="auto">
              <a:xfrm>
                <a:off x="0"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8" name="Rectangle 926"/>
              <p:cNvSpPr>
                <a:spLocks noChangeArrowheads="1"/>
              </p:cNvSpPr>
              <p:nvPr userDrawn="1"/>
            </p:nvSpPr>
            <p:spPr bwMode="auto">
              <a:xfrm>
                <a:off x="48"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19" name="Rectangle 927"/>
              <p:cNvSpPr>
                <a:spLocks noChangeArrowheads="1"/>
              </p:cNvSpPr>
              <p:nvPr userDrawn="1"/>
            </p:nvSpPr>
            <p:spPr bwMode="auto">
              <a:xfrm>
                <a:off x="96"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0" name="Rectangle 928"/>
              <p:cNvSpPr>
                <a:spLocks noChangeArrowheads="1"/>
              </p:cNvSpPr>
              <p:nvPr userDrawn="1"/>
            </p:nvSpPr>
            <p:spPr bwMode="auto">
              <a:xfrm>
                <a:off x="144"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1" name="Rectangle 929"/>
              <p:cNvSpPr>
                <a:spLocks noChangeArrowheads="1"/>
              </p:cNvSpPr>
              <p:nvPr userDrawn="1"/>
            </p:nvSpPr>
            <p:spPr bwMode="auto">
              <a:xfrm>
                <a:off x="192"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2" name="Rectangle 930"/>
              <p:cNvSpPr>
                <a:spLocks noChangeArrowheads="1"/>
              </p:cNvSpPr>
              <p:nvPr userDrawn="1"/>
            </p:nvSpPr>
            <p:spPr bwMode="auto">
              <a:xfrm>
                <a:off x="0"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3" name="Rectangle 931"/>
              <p:cNvSpPr>
                <a:spLocks noChangeArrowheads="1"/>
              </p:cNvSpPr>
              <p:nvPr userDrawn="1"/>
            </p:nvSpPr>
            <p:spPr bwMode="auto">
              <a:xfrm>
                <a:off x="48"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4" name="Rectangle 932"/>
              <p:cNvSpPr>
                <a:spLocks noChangeArrowheads="1"/>
              </p:cNvSpPr>
              <p:nvPr userDrawn="1"/>
            </p:nvSpPr>
            <p:spPr bwMode="auto">
              <a:xfrm>
                <a:off x="96"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5" name="Rectangle 933"/>
              <p:cNvSpPr>
                <a:spLocks noChangeArrowheads="1"/>
              </p:cNvSpPr>
              <p:nvPr userDrawn="1"/>
            </p:nvSpPr>
            <p:spPr bwMode="auto">
              <a:xfrm>
                <a:off x="144"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6" name="Rectangle 934"/>
              <p:cNvSpPr>
                <a:spLocks noChangeArrowheads="1"/>
              </p:cNvSpPr>
              <p:nvPr userDrawn="1"/>
            </p:nvSpPr>
            <p:spPr bwMode="auto">
              <a:xfrm>
                <a:off x="192"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7" name="Rectangle 935"/>
              <p:cNvSpPr>
                <a:spLocks noChangeArrowheads="1"/>
              </p:cNvSpPr>
              <p:nvPr userDrawn="1"/>
            </p:nvSpPr>
            <p:spPr bwMode="auto">
              <a:xfrm>
                <a:off x="0"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8" name="Rectangle 936"/>
              <p:cNvSpPr>
                <a:spLocks noChangeArrowheads="1"/>
              </p:cNvSpPr>
              <p:nvPr userDrawn="1"/>
            </p:nvSpPr>
            <p:spPr bwMode="auto">
              <a:xfrm>
                <a:off x="48"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29" name="Rectangle 937"/>
              <p:cNvSpPr>
                <a:spLocks noChangeArrowheads="1"/>
              </p:cNvSpPr>
              <p:nvPr userDrawn="1"/>
            </p:nvSpPr>
            <p:spPr bwMode="auto">
              <a:xfrm>
                <a:off x="96"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0" name="Rectangle 938"/>
              <p:cNvSpPr>
                <a:spLocks noChangeArrowheads="1"/>
              </p:cNvSpPr>
              <p:nvPr userDrawn="1"/>
            </p:nvSpPr>
            <p:spPr bwMode="auto">
              <a:xfrm>
                <a:off x="144"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1" name="Rectangle 939"/>
              <p:cNvSpPr>
                <a:spLocks noChangeArrowheads="1"/>
              </p:cNvSpPr>
              <p:nvPr userDrawn="1"/>
            </p:nvSpPr>
            <p:spPr bwMode="auto">
              <a:xfrm>
                <a:off x="192"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1532" name="Group 940"/>
            <p:cNvGrpSpPr>
              <a:grpSpLocks/>
            </p:cNvGrpSpPr>
            <p:nvPr userDrawn="1"/>
          </p:nvGrpSpPr>
          <p:grpSpPr bwMode="auto">
            <a:xfrm>
              <a:off x="0" y="3840"/>
              <a:ext cx="240" cy="480"/>
              <a:chOff x="0" y="3840"/>
              <a:chExt cx="240" cy="480"/>
            </a:xfrm>
          </p:grpSpPr>
          <p:sp>
            <p:nvSpPr>
              <p:cNvPr id="111533" name="Rectangle 941"/>
              <p:cNvSpPr>
                <a:spLocks noChangeArrowheads="1"/>
              </p:cNvSpPr>
              <p:nvPr userDrawn="1"/>
            </p:nvSpPr>
            <p:spPr bwMode="auto">
              <a:xfrm>
                <a:off x="0"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4" name="Rectangle 942"/>
              <p:cNvSpPr>
                <a:spLocks noChangeArrowheads="1"/>
              </p:cNvSpPr>
              <p:nvPr userDrawn="1"/>
            </p:nvSpPr>
            <p:spPr bwMode="auto">
              <a:xfrm>
                <a:off x="48"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5" name="Rectangle 943"/>
              <p:cNvSpPr>
                <a:spLocks noChangeArrowheads="1"/>
              </p:cNvSpPr>
              <p:nvPr userDrawn="1"/>
            </p:nvSpPr>
            <p:spPr bwMode="auto">
              <a:xfrm>
                <a:off x="96"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6" name="Rectangle 944"/>
              <p:cNvSpPr>
                <a:spLocks noChangeArrowheads="1"/>
              </p:cNvSpPr>
              <p:nvPr userDrawn="1"/>
            </p:nvSpPr>
            <p:spPr bwMode="auto">
              <a:xfrm>
                <a:off x="144"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7" name="Rectangle 945"/>
              <p:cNvSpPr>
                <a:spLocks noChangeArrowheads="1"/>
              </p:cNvSpPr>
              <p:nvPr userDrawn="1"/>
            </p:nvSpPr>
            <p:spPr bwMode="auto">
              <a:xfrm>
                <a:off x="192"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8" name="Rectangle 946"/>
              <p:cNvSpPr>
                <a:spLocks noChangeArrowheads="1"/>
              </p:cNvSpPr>
              <p:nvPr userDrawn="1"/>
            </p:nvSpPr>
            <p:spPr bwMode="auto">
              <a:xfrm>
                <a:off x="0"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39" name="Rectangle 947"/>
              <p:cNvSpPr>
                <a:spLocks noChangeArrowheads="1"/>
              </p:cNvSpPr>
              <p:nvPr userDrawn="1"/>
            </p:nvSpPr>
            <p:spPr bwMode="auto">
              <a:xfrm>
                <a:off x="48"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0" name="Rectangle 948"/>
              <p:cNvSpPr>
                <a:spLocks noChangeArrowheads="1"/>
              </p:cNvSpPr>
              <p:nvPr userDrawn="1"/>
            </p:nvSpPr>
            <p:spPr bwMode="auto">
              <a:xfrm>
                <a:off x="96"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1" name="Rectangle 949"/>
              <p:cNvSpPr>
                <a:spLocks noChangeArrowheads="1"/>
              </p:cNvSpPr>
              <p:nvPr userDrawn="1"/>
            </p:nvSpPr>
            <p:spPr bwMode="auto">
              <a:xfrm>
                <a:off x="144"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2" name="Rectangle 950"/>
              <p:cNvSpPr>
                <a:spLocks noChangeArrowheads="1"/>
              </p:cNvSpPr>
              <p:nvPr userDrawn="1"/>
            </p:nvSpPr>
            <p:spPr bwMode="auto">
              <a:xfrm>
                <a:off x="192"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3" name="Rectangle 951"/>
              <p:cNvSpPr>
                <a:spLocks noChangeArrowheads="1"/>
              </p:cNvSpPr>
              <p:nvPr userDrawn="1"/>
            </p:nvSpPr>
            <p:spPr bwMode="auto">
              <a:xfrm>
                <a:off x="0"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4" name="Rectangle 952"/>
              <p:cNvSpPr>
                <a:spLocks noChangeArrowheads="1"/>
              </p:cNvSpPr>
              <p:nvPr userDrawn="1"/>
            </p:nvSpPr>
            <p:spPr bwMode="auto">
              <a:xfrm>
                <a:off x="48"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5" name="Rectangle 953"/>
              <p:cNvSpPr>
                <a:spLocks noChangeArrowheads="1"/>
              </p:cNvSpPr>
              <p:nvPr userDrawn="1"/>
            </p:nvSpPr>
            <p:spPr bwMode="auto">
              <a:xfrm>
                <a:off x="96"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6" name="Rectangle 954"/>
              <p:cNvSpPr>
                <a:spLocks noChangeArrowheads="1"/>
              </p:cNvSpPr>
              <p:nvPr userDrawn="1"/>
            </p:nvSpPr>
            <p:spPr bwMode="auto">
              <a:xfrm>
                <a:off x="144"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7" name="Rectangle 955"/>
              <p:cNvSpPr>
                <a:spLocks noChangeArrowheads="1"/>
              </p:cNvSpPr>
              <p:nvPr userDrawn="1"/>
            </p:nvSpPr>
            <p:spPr bwMode="auto">
              <a:xfrm>
                <a:off x="192"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8" name="Rectangle 956"/>
              <p:cNvSpPr>
                <a:spLocks noChangeArrowheads="1"/>
              </p:cNvSpPr>
              <p:nvPr userDrawn="1"/>
            </p:nvSpPr>
            <p:spPr bwMode="auto">
              <a:xfrm>
                <a:off x="0"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49" name="Rectangle 957"/>
              <p:cNvSpPr>
                <a:spLocks noChangeArrowheads="1"/>
              </p:cNvSpPr>
              <p:nvPr userDrawn="1"/>
            </p:nvSpPr>
            <p:spPr bwMode="auto">
              <a:xfrm>
                <a:off x="48"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0" name="Rectangle 958"/>
              <p:cNvSpPr>
                <a:spLocks noChangeArrowheads="1"/>
              </p:cNvSpPr>
              <p:nvPr userDrawn="1"/>
            </p:nvSpPr>
            <p:spPr bwMode="auto">
              <a:xfrm>
                <a:off x="96"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1" name="Rectangle 959"/>
              <p:cNvSpPr>
                <a:spLocks noChangeArrowheads="1"/>
              </p:cNvSpPr>
              <p:nvPr userDrawn="1"/>
            </p:nvSpPr>
            <p:spPr bwMode="auto">
              <a:xfrm>
                <a:off x="144"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2" name="Rectangle 960"/>
              <p:cNvSpPr>
                <a:spLocks noChangeArrowheads="1"/>
              </p:cNvSpPr>
              <p:nvPr userDrawn="1"/>
            </p:nvSpPr>
            <p:spPr bwMode="auto">
              <a:xfrm>
                <a:off x="192"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3" name="Rectangle 961"/>
              <p:cNvSpPr>
                <a:spLocks noChangeArrowheads="1"/>
              </p:cNvSpPr>
              <p:nvPr userDrawn="1"/>
            </p:nvSpPr>
            <p:spPr bwMode="auto">
              <a:xfrm>
                <a:off x="0"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4" name="Rectangle 962"/>
              <p:cNvSpPr>
                <a:spLocks noChangeArrowheads="1"/>
              </p:cNvSpPr>
              <p:nvPr userDrawn="1"/>
            </p:nvSpPr>
            <p:spPr bwMode="auto">
              <a:xfrm>
                <a:off x="48"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5" name="Rectangle 963"/>
              <p:cNvSpPr>
                <a:spLocks noChangeArrowheads="1"/>
              </p:cNvSpPr>
              <p:nvPr userDrawn="1"/>
            </p:nvSpPr>
            <p:spPr bwMode="auto">
              <a:xfrm>
                <a:off x="96"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6" name="Rectangle 964"/>
              <p:cNvSpPr>
                <a:spLocks noChangeArrowheads="1"/>
              </p:cNvSpPr>
              <p:nvPr userDrawn="1"/>
            </p:nvSpPr>
            <p:spPr bwMode="auto">
              <a:xfrm>
                <a:off x="144"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1557" name="Rectangle 965"/>
              <p:cNvSpPr>
                <a:spLocks noChangeArrowheads="1"/>
              </p:cNvSpPr>
              <p:nvPr userDrawn="1"/>
            </p:nvSpPr>
            <p:spPr bwMode="auto">
              <a:xfrm>
                <a:off x="192"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sp>
        <p:nvSpPr>
          <p:cNvPr id="111558" name="Line 966"/>
          <p:cNvSpPr>
            <a:spLocks noChangeShapeType="1"/>
          </p:cNvSpPr>
          <p:nvPr userDrawn="1"/>
        </p:nvSpPr>
        <p:spPr bwMode="auto">
          <a:xfrm flipV="1">
            <a:off x="456554" y="6597352"/>
            <a:ext cx="8291909" cy="0"/>
          </a:xfrm>
          <a:prstGeom prst="line">
            <a:avLst/>
          </a:prstGeom>
          <a:noFill/>
          <a:ln w="38100">
            <a:solidFill>
              <a:srgbClr val="008000"/>
            </a:solidFill>
            <a:round/>
            <a:headEnd type="diamond" w="lg" len="lg"/>
            <a:tailEnd/>
          </a:ln>
          <a:effectLst/>
        </p:spPr>
        <p:txBody>
          <a:bodyPr/>
          <a:lstStyle/>
          <a:p>
            <a:endParaRPr lang="ko-KR" altLang="en-US" dirty="0"/>
          </a:p>
        </p:txBody>
      </p:sp>
      <p:sp>
        <p:nvSpPr>
          <p:cNvPr id="111559" name="Line 967"/>
          <p:cNvSpPr>
            <a:spLocks noChangeShapeType="1"/>
          </p:cNvSpPr>
          <p:nvPr userDrawn="1"/>
        </p:nvSpPr>
        <p:spPr bwMode="auto">
          <a:xfrm flipV="1">
            <a:off x="532754" y="6597352"/>
            <a:ext cx="8215709" cy="0"/>
          </a:xfrm>
          <a:prstGeom prst="line">
            <a:avLst/>
          </a:prstGeom>
          <a:noFill/>
          <a:ln w="38100">
            <a:solidFill>
              <a:srgbClr val="003300"/>
            </a:solidFill>
            <a:round/>
            <a:headEnd type="diamond" w="lg" len="lg"/>
            <a:tailEnd/>
          </a:ln>
          <a:effectLst/>
        </p:spPr>
        <p:txBody>
          <a:bodyPr/>
          <a:lstStyle/>
          <a:p>
            <a:endParaRPr lang="ko-KR" altLang="en-US" dirty="0"/>
          </a:p>
        </p:txBody>
      </p:sp>
      <p:sp>
        <p:nvSpPr>
          <p:cNvPr id="111560" name="Line 968"/>
          <p:cNvSpPr>
            <a:spLocks noChangeShapeType="1"/>
          </p:cNvSpPr>
          <p:nvPr userDrawn="1"/>
        </p:nvSpPr>
        <p:spPr bwMode="auto">
          <a:xfrm flipV="1">
            <a:off x="608954" y="6597352"/>
            <a:ext cx="8139509" cy="0"/>
          </a:xfrm>
          <a:prstGeom prst="line">
            <a:avLst/>
          </a:prstGeom>
          <a:noFill/>
          <a:ln w="38100">
            <a:solidFill>
              <a:srgbClr val="32C832"/>
            </a:solidFill>
            <a:round/>
            <a:headEnd type="diamond" w="lg" len="lg"/>
            <a:tailEnd/>
          </a:ln>
          <a:effectLst/>
        </p:spPr>
        <p:txBody>
          <a:bodyPr/>
          <a:lstStyle/>
          <a:p>
            <a:endParaRPr lang="ko-KR" altLang="en-US" dirty="0"/>
          </a:p>
        </p:txBody>
      </p:sp>
      <p:sp>
        <p:nvSpPr>
          <p:cNvPr id="111561" name="Line 969"/>
          <p:cNvSpPr>
            <a:spLocks noChangeShapeType="1"/>
          </p:cNvSpPr>
          <p:nvPr userDrawn="1"/>
        </p:nvSpPr>
        <p:spPr bwMode="auto">
          <a:xfrm flipV="1">
            <a:off x="683568" y="6597352"/>
            <a:ext cx="8064896" cy="0"/>
          </a:xfrm>
          <a:prstGeom prst="line">
            <a:avLst/>
          </a:prstGeom>
          <a:noFill/>
          <a:ln w="38100" cap="rnd">
            <a:solidFill>
              <a:srgbClr val="009900"/>
            </a:solidFill>
            <a:prstDash val="sysDot"/>
            <a:round/>
            <a:headEnd type="diamond" w="lg" len="lg"/>
            <a:tailEnd/>
          </a:ln>
          <a:effectLst/>
        </p:spPr>
        <p:txBody>
          <a:bodyPr/>
          <a:lstStyle/>
          <a:p>
            <a:endParaRPr lang="ko-KR" altLang="en-US" dirty="0"/>
          </a:p>
        </p:txBody>
      </p:sp>
      <p:grpSp>
        <p:nvGrpSpPr>
          <p:cNvPr id="111562" name="Group 970"/>
          <p:cNvGrpSpPr>
            <a:grpSpLocks/>
          </p:cNvGrpSpPr>
          <p:nvPr userDrawn="1"/>
        </p:nvGrpSpPr>
        <p:grpSpPr bwMode="auto">
          <a:xfrm rot="5400000">
            <a:off x="384412" y="5146068"/>
            <a:ext cx="1512166" cy="1390402"/>
            <a:chOff x="4592" y="2976"/>
            <a:chExt cx="1070" cy="1148"/>
          </a:xfrm>
        </p:grpSpPr>
        <p:grpSp>
          <p:nvGrpSpPr>
            <p:cNvPr id="111563" name="Group 971"/>
            <p:cNvGrpSpPr>
              <a:grpSpLocks/>
            </p:cNvGrpSpPr>
            <p:nvPr userDrawn="1"/>
          </p:nvGrpSpPr>
          <p:grpSpPr bwMode="auto">
            <a:xfrm>
              <a:off x="4592" y="3770"/>
              <a:ext cx="916" cy="354"/>
              <a:chOff x="1930" y="2868"/>
              <a:chExt cx="3175" cy="1226"/>
            </a:xfrm>
          </p:grpSpPr>
          <p:sp>
            <p:nvSpPr>
              <p:cNvPr id="111564" name="AutoShape 972"/>
              <p:cNvSpPr>
                <a:spLocks noChangeArrowheads="1"/>
              </p:cNvSpPr>
              <p:nvPr userDrawn="1"/>
            </p:nvSpPr>
            <p:spPr bwMode="auto">
              <a:xfrm rot="16200000">
                <a:off x="1848" y="2950"/>
                <a:ext cx="1226" cy="1061"/>
              </a:xfrm>
              <a:prstGeom prst="hexagon">
                <a:avLst>
                  <a:gd name="adj" fmla="val 28888"/>
                  <a:gd name="vf" fmla="val 115470"/>
                </a:avLst>
              </a:prstGeom>
              <a:solidFill>
                <a:srgbClr val="008000">
                  <a:alpha val="50000"/>
                </a:srgbClr>
              </a:solidFill>
              <a:ln w="25400" algn="ctr">
                <a:solidFill>
                  <a:srgbClr val="339966"/>
                </a:solidFill>
                <a:miter lim="800000"/>
                <a:headEnd/>
                <a:tailEnd/>
              </a:ln>
              <a:effectLst/>
            </p:spPr>
            <p:txBody>
              <a:bodyPr wrap="none" anchor="ctr"/>
              <a:lstStyle/>
              <a:p>
                <a:endParaRPr lang="ko-KR" altLang="en-US" dirty="0"/>
              </a:p>
            </p:txBody>
          </p:sp>
          <p:sp>
            <p:nvSpPr>
              <p:cNvPr id="111565" name="AutoShape 973"/>
              <p:cNvSpPr>
                <a:spLocks noChangeArrowheads="1"/>
              </p:cNvSpPr>
              <p:nvPr userDrawn="1"/>
            </p:nvSpPr>
            <p:spPr bwMode="auto">
              <a:xfrm rot="16200000">
                <a:off x="2904" y="2950"/>
                <a:ext cx="1226" cy="1061"/>
              </a:xfrm>
              <a:prstGeom prst="hexagon">
                <a:avLst>
                  <a:gd name="adj" fmla="val 28888"/>
                  <a:gd name="vf" fmla="val 115470"/>
                </a:avLst>
              </a:prstGeom>
              <a:solidFill>
                <a:srgbClr val="76FA99">
                  <a:alpha val="50000"/>
                </a:srgbClr>
              </a:solidFill>
              <a:ln w="25400" algn="ctr">
                <a:solidFill>
                  <a:srgbClr val="339966"/>
                </a:solidFill>
                <a:miter lim="800000"/>
                <a:headEnd/>
                <a:tailEnd/>
              </a:ln>
              <a:effectLst/>
            </p:spPr>
            <p:txBody>
              <a:bodyPr wrap="none" anchor="ctr"/>
              <a:lstStyle/>
              <a:p>
                <a:endParaRPr lang="ko-KR" altLang="en-US" dirty="0"/>
              </a:p>
            </p:txBody>
          </p:sp>
          <p:sp>
            <p:nvSpPr>
              <p:cNvPr id="111566" name="AutoShape 974"/>
              <p:cNvSpPr>
                <a:spLocks noChangeArrowheads="1"/>
              </p:cNvSpPr>
              <p:nvPr userDrawn="1"/>
            </p:nvSpPr>
            <p:spPr bwMode="auto">
              <a:xfrm rot="16200000">
                <a:off x="3962" y="2950"/>
                <a:ext cx="1226" cy="1061"/>
              </a:xfrm>
              <a:prstGeom prst="hexagon">
                <a:avLst>
                  <a:gd name="adj" fmla="val 28888"/>
                  <a:gd name="vf" fmla="val 115470"/>
                </a:avLst>
              </a:prstGeom>
              <a:solidFill>
                <a:srgbClr val="0CCA7D">
                  <a:alpha val="50000"/>
                </a:srgbClr>
              </a:solidFill>
              <a:ln w="25400" algn="ctr">
                <a:solidFill>
                  <a:srgbClr val="339966"/>
                </a:solidFill>
                <a:miter lim="800000"/>
                <a:headEnd/>
                <a:tailEnd/>
              </a:ln>
              <a:effectLst/>
            </p:spPr>
            <p:txBody>
              <a:bodyPr wrap="none" anchor="ctr"/>
              <a:lstStyle/>
              <a:p>
                <a:endParaRPr lang="ko-KR" altLang="en-US" dirty="0"/>
              </a:p>
            </p:txBody>
          </p:sp>
        </p:grpSp>
        <p:sp>
          <p:nvSpPr>
            <p:cNvPr id="111567" name="AutoShape 975"/>
            <p:cNvSpPr>
              <a:spLocks noChangeArrowheads="1"/>
            </p:cNvSpPr>
            <p:nvPr userDrawn="1"/>
          </p:nvSpPr>
          <p:spPr bwMode="auto">
            <a:xfrm rot="16200000">
              <a:off x="5332" y="3530"/>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sp>
          <p:nvSpPr>
            <p:cNvPr id="111568" name="AutoShape 976"/>
            <p:cNvSpPr>
              <a:spLocks noChangeArrowheads="1"/>
            </p:cNvSpPr>
            <p:nvPr userDrawn="1"/>
          </p:nvSpPr>
          <p:spPr bwMode="auto">
            <a:xfrm rot="16200000">
              <a:off x="5177" y="3264"/>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sp>
          <p:nvSpPr>
            <p:cNvPr id="111569" name="AutoShape 977"/>
            <p:cNvSpPr>
              <a:spLocks noChangeArrowheads="1"/>
            </p:cNvSpPr>
            <p:nvPr userDrawn="1"/>
          </p:nvSpPr>
          <p:spPr bwMode="auto">
            <a:xfrm rot="16200000">
              <a:off x="5331" y="3000"/>
              <a:ext cx="354" cy="306"/>
            </a:xfrm>
            <a:prstGeom prst="hexagon">
              <a:avLst>
                <a:gd name="adj" fmla="val 28922"/>
                <a:gd name="vf" fmla="val 115470"/>
              </a:avLst>
            </a:prstGeom>
            <a:solidFill>
              <a:srgbClr val="76FA99">
                <a:alpha val="50000"/>
              </a:srgbClr>
            </a:solidFill>
            <a:ln w="25400" algn="ctr">
              <a:solidFill>
                <a:srgbClr val="339966"/>
              </a:solidFill>
              <a:miter lim="800000"/>
              <a:headEnd/>
              <a:tailEnd/>
            </a:ln>
            <a:effectLst/>
          </p:spPr>
          <p:txBody>
            <a:bodyPr wrap="none" anchor="ctr"/>
            <a:lstStyle/>
            <a:p>
              <a:endParaRPr lang="ko-KR" altLang="en-US" dirty="0"/>
            </a:p>
          </p:txBody>
        </p:sp>
      </p:grpSp>
      <p:sp>
        <p:nvSpPr>
          <p:cNvPr id="111571" name="AutoShape 979"/>
          <p:cNvSpPr>
            <a:spLocks noChangeArrowheads="1"/>
          </p:cNvSpPr>
          <p:nvPr userDrawn="1"/>
        </p:nvSpPr>
        <p:spPr bwMode="auto">
          <a:xfrm>
            <a:off x="426368" y="1120546"/>
            <a:ext cx="2057400" cy="70338"/>
          </a:xfrm>
          <a:prstGeom prst="parallelogram">
            <a:avLst>
              <a:gd name="adj" fmla="val 166625"/>
            </a:avLst>
          </a:prstGeom>
          <a:solidFill>
            <a:srgbClr val="009900">
              <a:alpha val="70000"/>
            </a:srgbClr>
          </a:solidFill>
          <a:ln w="34925" algn="ctr">
            <a:solidFill>
              <a:srgbClr val="339966"/>
            </a:solidFill>
            <a:miter lim="800000"/>
            <a:headEnd/>
            <a:tailEnd/>
          </a:ln>
          <a:effectLst/>
        </p:spPr>
        <p:txBody>
          <a:bodyPr wrap="none" anchor="ctr"/>
          <a:lstStyle/>
          <a:p>
            <a:endParaRPr lang="ko-KR" altLang="en-US" dirty="0"/>
          </a:p>
        </p:txBody>
      </p:sp>
      <p:grpSp>
        <p:nvGrpSpPr>
          <p:cNvPr id="111572" name="Group 980"/>
          <p:cNvGrpSpPr>
            <a:grpSpLocks/>
          </p:cNvGrpSpPr>
          <p:nvPr userDrawn="1"/>
        </p:nvGrpSpPr>
        <p:grpSpPr bwMode="auto">
          <a:xfrm rot="5400000">
            <a:off x="7769322" y="231671"/>
            <a:ext cx="648076" cy="1282080"/>
            <a:chOff x="80" y="115"/>
            <a:chExt cx="466" cy="1154"/>
          </a:xfrm>
        </p:grpSpPr>
        <p:sp>
          <p:nvSpPr>
            <p:cNvPr id="111573" name="AutoShape 981"/>
            <p:cNvSpPr>
              <a:spLocks noChangeArrowheads="1"/>
            </p:cNvSpPr>
            <p:nvPr userDrawn="1"/>
          </p:nvSpPr>
          <p:spPr bwMode="auto">
            <a:xfrm rot="16200000">
              <a:off x="69" y="139"/>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1574" name="AutoShape 982"/>
            <p:cNvSpPr>
              <a:spLocks noChangeArrowheads="1"/>
            </p:cNvSpPr>
            <p:nvPr userDrawn="1"/>
          </p:nvSpPr>
          <p:spPr bwMode="auto">
            <a:xfrm rot="16200000">
              <a:off x="216" y="408"/>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1575" name="AutoShape 983"/>
            <p:cNvSpPr>
              <a:spLocks noChangeArrowheads="1"/>
            </p:cNvSpPr>
            <p:nvPr userDrawn="1"/>
          </p:nvSpPr>
          <p:spPr bwMode="auto">
            <a:xfrm rot="16200000">
              <a:off x="56" y="670"/>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1576" name="AutoShape 984"/>
            <p:cNvSpPr>
              <a:spLocks noChangeArrowheads="1"/>
            </p:cNvSpPr>
            <p:nvPr userDrawn="1"/>
          </p:nvSpPr>
          <p:spPr bwMode="auto">
            <a:xfrm rot="16200000">
              <a:off x="204" y="939"/>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grpSp>
      <p:grpSp>
        <p:nvGrpSpPr>
          <p:cNvPr id="111577" name="Group 985"/>
          <p:cNvGrpSpPr>
            <a:grpSpLocks/>
          </p:cNvGrpSpPr>
          <p:nvPr userDrawn="1"/>
        </p:nvGrpSpPr>
        <p:grpSpPr bwMode="auto">
          <a:xfrm rot="5400000">
            <a:off x="7704345" y="224642"/>
            <a:ext cx="648075" cy="1296144"/>
            <a:chOff x="80" y="115"/>
            <a:chExt cx="466" cy="1154"/>
          </a:xfrm>
        </p:grpSpPr>
        <p:sp>
          <p:nvSpPr>
            <p:cNvPr id="111578" name="AutoShape 986"/>
            <p:cNvSpPr>
              <a:spLocks noChangeArrowheads="1"/>
            </p:cNvSpPr>
            <p:nvPr userDrawn="1"/>
          </p:nvSpPr>
          <p:spPr bwMode="auto">
            <a:xfrm rot="16200000">
              <a:off x="69" y="139"/>
              <a:ext cx="354" cy="306"/>
            </a:xfrm>
            <a:prstGeom prst="hexagon">
              <a:avLst>
                <a:gd name="adj" fmla="val 28922"/>
                <a:gd name="vf" fmla="val 115470"/>
              </a:avLst>
            </a:prstGeom>
            <a:solidFill>
              <a:srgbClr val="DDF9DB">
                <a:alpha val="60001"/>
              </a:srgbClr>
            </a:solidFill>
            <a:ln w="25400" algn="ctr">
              <a:solidFill>
                <a:srgbClr val="339966"/>
              </a:solidFill>
              <a:miter lim="800000"/>
              <a:headEnd/>
              <a:tailEnd/>
            </a:ln>
            <a:effectLst/>
          </p:spPr>
          <p:txBody>
            <a:bodyPr wrap="none" anchor="ctr"/>
            <a:lstStyle/>
            <a:p>
              <a:endParaRPr lang="ko-KR" altLang="en-US" dirty="0"/>
            </a:p>
          </p:txBody>
        </p:sp>
        <p:sp>
          <p:nvSpPr>
            <p:cNvPr id="111579" name="AutoShape 987"/>
            <p:cNvSpPr>
              <a:spLocks noChangeArrowheads="1"/>
            </p:cNvSpPr>
            <p:nvPr userDrawn="1"/>
          </p:nvSpPr>
          <p:spPr bwMode="auto">
            <a:xfrm rot="16200000">
              <a:off x="216" y="408"/>
              <a:ext cx="354" cy="306"/>
            </a:xfrm>
            <a:prstGeom prst="hexagon">
              <a:avLst>
                <a:gd name="adj" fmla="val 28922"/>
                <a:gd name="vf" fmla="val 115470"/>
              </a:avLst>
            </a:prstGeom>
            <a:solidFill>
              <a:srgbClr val="32C832">
                <a:alpha val="35001"/>
              </a:srgbClr>
            </a:solidFill>
            <a:ln w="25400" algn="ctr">
              <a:solidFill>
                <a:srgbClr val="339966"/>
              </a:solidFill>
              <a:miter lim="800000"/>
              <a:headEnd/>
              <a:tailEnd/>
            </a:ln>
            <a:effectLst/>
          </p:spPr>
          <p:txBody>
            <a:bodyPr wrap="none" anchor="ctr"/>
            <a:lstStyle/>
            <a:p>
              <a:endParaRPr lang="ko-KR" altLang="en-US" dirty="0"/>
            </a:p>
          </p:txBody>
        </p:sp>
        <p:sp>
          <p:nvSpPr>
            <p:cNvPr id="111580" name="AutoShape 988"/>
            <p:cNvSpPr>
              <a:spLocks noChangeArrowheads="1"/>
            </p:cNvSpPr>
            <p:nvPr userDrawn="1"/>
          </p:nvSpPr>
          <p:spPr bwMode="auto">
            <a:xfrm rot="16200000">
              <a:off x="56" y="670"/>
              <a:ext cx="354" cy="306"/>
            </a:xfrm>
            <a:prstGeom prst="hexagon">
              <a:avLst>
                <a:gd name="adj" fmla="val 28922"/>
                <a:gd name="vf" fmla="val 115470"/>
              </a:avLst>
            </a:prstGeom>
            <a:solidFill>
              <a:srgbClr val="008000">
                <a:alpha val="39999"/>
              </a:srgbClr>
            </a:solidFill>
            <a:ln w="25400" algn="ctr">
              <a:solidFill>
                <a:srgbClr val="339966"/>
              </a:solidFill>
              <a:miter lim="800000"/>
              <a:headEnd/>
              <a:tailEnd/>
            </a:ln>
            <a:effectLst/>
          </p:spPr>
          <p:txBody>
            <a:bodyPr wrap="none" anchor="ctr"/>
            <a:lstStyle/>
            <a:p>
              <a:endParaRPr lang="ko-KR" altLang="en-US" dirty="0"/>
            </a:p>
          </p:txBody>
        </p:sp>
        <p:sp>
          <p:nvSpPr>
            <p:cNvPr id="111581" name="AutoShape 989"/>
            <p:cNvSpPr>
              <a:spLocks noChangeArrowheads="1"/>
            </p:cNvSpPr>
            <p:nvPr userDrawn="1"/>
          </p:nvSpPr>
          <p:spPr bwMode="auto">
            <a:xfrm rot="16200000">
              <a:off x="204" y="939"/>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grpSp>
    </p:spTree>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dirty="0" smtClean="0"/>
              <a:t>그림을 추가하려면 아이콘을 클릭하십시오</a:t>
            </a:r>
            <a:endParaRPr lang="ko-KR" altLang="en-US" dirty="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395536" y="692696"/>
            <a:ext cx="8229600" cy="1143000"/>
          </a:xfrm>
          <a:prstGeom prst="rect">
            <a:avLst/>
          </a:prstGeom>
        </p:spPr>
        <p:txBody>
          <a:bodyPr/>
          <a:lstStyle/>
          <a:p>
            <a:r>
              <a:rPr lang="ko-KR" altLang="en-US" smtClean="0"/>
              <a:t>마스터 제목 스타일 편집</a:t>
            </a:r>
            <a:endParaRPr lang="ko-KR" altLang="en-US" dirty="0"/>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1"/>
          </a:fgClr>
          <a:bgClr>
            <a:srgbClr val="DDF9DB"/>
          </a:bgClr>
        </a:pattFill>
        <a:effectLst/>
      </p:bgPr>
    </p:bg>
    <p:spTree>
      <p:nvGrpSpPr>
        <p:cNvPr id="1" name=""/>
        <p:cNvGrpSpPr/>
        <p:nvPr/>
      </p:nvGrpSpPr>
      <p:grpSpPr>
        <a:xfrm>
          <a:off x="0" y="0"/>
          <a:ext cx="0" cy="0"/>
          <a:chOff x="0" y="0"/>
          <a:chExt cx="0" cy="0"/>
        </a:xfrm>
      </p:grpSpPr>
      <p:sp>
        <p:nvSpPr>
          <p:cNvPr id="110101" name="Line 533"/>
          <p:cNvSpPr>
            <a:spLocks noChangeShapeType="1"/>
          </p:cNvSpPr>
          <p:nvPr/>
        </p:nvSpPr>
        <p:spPr bwMode="auto">
          <a:xfrm flipV="1">
            <a:off x="395536" y="1196752"/>
            <a:ext cx="6984776" cy="0"/>
          </a:xfrm>
          <a:prstGeom prst="line">
            <a:avLst/>
          </a:prstGeom>
          <a:noFill/>
          <a:ln w="38100">
            <a:solidFill>
              <a:srgbClr val="009900"/>
            </a:solidFill>
            <a:round/>
            <a:headEnd type="none" w="lg" len="lg"/>
            <a:tailEnd type="none" w="lg" len="lg"/>
          </a:ln>
          <a:effectLst/>
        </p:spPr>
        <p:txBody>
          <a:bodyPr/>
          <a:lstStyle/>
          <a:p>
            <a:endParaRPr lang="ko-KR" altLang="en-US" dirty="0"/>
          </a:p>
        </p:txBody>
      </p:sp>
      <p:sp>
        <p:nvSpPr>
          <p:cNvPr id="109603" name="Line 35"/>
          <p:cNvSpPr>
            <a:spLocks noChangeShapeType="1"/>
          </p:cNvSpPr>
          <p:nvPr/>
        </p:nvSpPr>
        <p:spPr bwMode="auto">
          <a:xfrm flipV="1">
            <a:off x="467544" y="1196752"/>
            <a:ext cx="6912768" cy="0"/>
          </a:xfrm>
          <a:prstGeom prst="line">
            <a:avLst/>
          </a:prstGeom>
          <a:noFill/>
          <a:ln w="38100" cap="rnd">
            <a:solidFill>
              <a:srgbClr val="0CCA7D"/>
            </a:solidFill>
            <a:prstDash val="sysDot"/>
            <a:round/>
            <a:headEnd type="none" w="lg" len="lg"/>
            <a:tailEnd type="none" w="lg" len="lg"/>
          </a:ln>
          <a:effectLst/>
        </p:spPr>
        <p:txBody>
          <a:bodyPr/>
          <a:lstStyle/>
          <a:p>
            <a:endParaRPr lang="ko-KR" altLang="en-US" dirty="0"/>
          </a:p>
        </p:txBody>
      </p:sp>
      <p:grpSp>
        <p:nvGrpSpPr>
          <p:cNvPr id="109604" name="Group 36"/>
          <p:cNvGrpSpPr>
            <a:grpSpLocks/>
          </p:cNvGrpSpPr>
          <p:nvPr/>
        </p:nvGrpSpPr>
        <p:grpSpPr bwMode="auto">
          <a:xfrm>
            <a:off x="8763000" y="0"/>
            <a:ext cx="381000" cy="6858000"/>
            <a:chOff x="0" y="0"/>
            <a:chExt cx="240" cy="4320"/>
          </a:xfrm>
        </p:grpSpPr>
        <p:grpSp>
          <p:nvGrpSpPr>
            <p:cNvPr id="109605" name="Group 37"/>
            <p:cNvGrpSpPr>
              <a:grpSpLocks/>
            </p:cNvGrpSpPr>
            <p:nvPr userDrawn="1"/>
          </p:nvGrpSpPr>
          <p:grpSpPr bwMode="auto">
            <a:xfrm>
              <a:off x="0" y="0"/>
              <a:ext cx="240" cy="768"/>
              <a:chOff x="0" y="0"/>
              <a:chExt cx="240" cy="768"/>
            </a:xfrm>
          </p:grpSpPr>
          <p:sp>
            <p:nvSpPr>
              <p:cNvPr id="109606" name="Rectangle 38"/>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07" name="Rectangle 39"/>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08" name="Rectangle 40"/>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09" name="Rectangle 41"/>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0" name="Rectangle 42"/>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1" name="Rectangle 43"/>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2" name="Rectangle 44"/>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3" name="Rectangle 45"/>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4" name="Rectangle 46"/>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5" name="Rectangle 47"/>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6" name="Rectangle 48"/>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7" name="Rectangle 49"/>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8" name="Rectangle 50"/>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19" name="Rectangle 51"/>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0" name="Rectangle 52"/>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1" name="Rectangle 53"/>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2" name="Rectangle 54"/>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3" name="Rectangle 55"/>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4" name="Rectangle 56"/>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5" name="Rectangle 57"/>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6" name="Rectangle 58"/>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7" name="Rectangle 59"/>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8" name="Rectangle 60"/>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29" name="Rectangle 61"/>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0" name="Rectangle 62"/>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1" name="Rectangle 63"/>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2" name="Rectangle 64"/>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3" name="Rectangle 65"/>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4" name="Rectangle 66"/>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5" name="Rectangle 67"/>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6" name="Rectangle 68"/>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7" name="Rectangle 69"/>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8" name="Rectangle 70"/>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39" name="Rectangle 71"/>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0" name="Rectangle 72"/>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1" name="Rectangle 73"/>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2" name="Rectangle 74"/>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3" name="Rectangle 75"/>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4" name="Rectangle 76"/>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5" name="Rectangle 77"/>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646" name="Group 78"/>
            <p:cNvGrpSpPr>
              <a:grpSpLocks/>
            </p:cNvGrpSpPr>
            <p:nvPr userDrawn="1"/>
          </p:nvGrpSpPr>
          <p:grpSpPr bwMode="auto">
            <a:xfrm>
              <a:off x="0" y="768"/>
              <a:ext cx="240" cy="768"/>
              <a:chOff x="0" y="0"/>
              <a:chExt cx="240" cy="768"/>
            </a:xfrm>
          </p:grpSpPr>
          <p:sp>
            <p:nvSpPr>
              <p:cNvPr id="109647" name="Rectangle 79"/>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8" name="Rectangle 80"/>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49" name="Rectangle 81"/>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0" name="Rectangle 82"/>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1" name="Rectangle 83"/>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2" name="Rectangle 84"/>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3" name="Rectangle 85"/>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4" name="Rectangle 86"/>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5" name="Rectangle 87"/>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6" name="Rectangle 88"/>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7" name="Rectangle 89"/>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8" name="Rectangle 90"/>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59" name="Rectangle 91"/>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0" name="Rectangle 92"/>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1" name="Rectangle 93"/>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2" name="Rectangle 94"/>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3" name="Rectangle 95"/>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4" name="Rectangle 96"/>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5" name="Rectangle 97"/>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6" name="Rectangle 98"/>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7" name="Rectangle 99"/>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8" name="Rectangle 100"/>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69" name="Rectangle 101"/>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0" name="Rectangle 102"/>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1" name="Rectangle 103"/>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2" name="Rectangle 104"/>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3" name="Rectangle 105"/>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4" name="Rectangle 106"/>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5" name="Rectangle 107"/>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6" name="Rectangle 108"/>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7" name="Rectangle 109"/>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8" name="Rectangle 110"/>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79" name="Rectangle 111"/>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0" name="Rectangle 112"/>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1" name="Rectangle 113"/>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2" name="Rectangle 114"/>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3" name="Rectangle 115"/>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4" name="Rectangle 116"/>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5" name="Rectangle 117"/>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6" name="Rectangle 118"/>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687" name="Group 119"/>
            <p:cNvGrpSpPr>
              <a:grpSpLocks/>
            </p:cNvGrpSpPr>
            <p:nvPr userDrawn="1"/>
          </p:nvGrpSpPr>
          <p:grpSpPr bwMode="auto">
            <a:xfrm>
              <a:off x="0" y="1536"/>
              <a:ext cx="240" cy="768"/>
              <a:chOff x="0" y="0"/>
              <a:chExt cx="240" cy="768"/>
            </a:xfrm>
          </p:grpSpPr>
          <p:sp>
            <p:nvSpPr>
              <p:cNvPr id="109688" name="Rectangle 120"/>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89" name="Rectangle 121"/>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0" name="Rectangle 122"/>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1" name="Rectangle 123"/>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2" name="Rectangle 124"/>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3" name="Rectangle 125"/>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4" name="Rectangle 126"/>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5" name="Rectangle 127"/>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6" name="Rectangle 128"/>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7" name="Rectangle 129"/>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8" name="Rectangle 130"/>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699" name="Rectangle 131"/>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0" name="Rectangle 132"/>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1" name="Rectangle 133"/>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2" name="Rectangle 134"/>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3" name="Rectangle 135"/>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4" name="Rectangle 136"/>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5" name="Rectangle 137"/>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6" name="Rectangle 138"/>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7" name="Rectangle 139"/>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8" name="Rectangle 140"/>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09" name="Rectangle 141"/>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0" name="Rectangle 142"/>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1" name="Rectangle 143"/>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2" name="Rectangle 144"/>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3" name="Rectangle 145"/>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4" name="Rectangle 146"/>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5" name="Rectangle 147"/>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6" name="Rectangle 148"/>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7" name="Rectangle 149"/>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8" name="Rectangle 150"/>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19" name="Rectangle 151"/>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0" name="Rectangle 152"/>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1" name="Rectangle 153"/>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2" name="Rectangle 154"/>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3" name="Rectangle 155"/>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4" name="Rectangle 156"/>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5" name="Rectangle 157"/>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6" name="Rectangle 158"/>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27" name="Rectangle 159"/>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728" name="Group 160"/>
            <p:cNvGrpSpPr>
              <a:grpSpLocks/>
            </p:cNvGrpSpPr>
            <p:nvPr userDrawn="1"/>
          </p:nvGrpSpPr>
          <p:grpSpPr bwMode="auto">
            <a:xfrm>
              <a:off x="0" y="2304"/>
              <a:ext cx="240" cy="768"/>
              <a:chOff x="0" y="0"/>
              <a:chExt cx="240" cy="768"/>
            </a:xfrm>
          </p:grpSpPr>
          <p:sp>
            <p:nvSpPr>
              <p:cNvPr id="109729" name="Rectangle 161"/>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0" name="Rectangle 162"/>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1" name="Rectangle 163"/>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2" name="Rectangle 164"/>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3" name="Rectangle 165"/>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4" name="Rectangle 166"/>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5" name="Rectangle 167"/>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6" name="Rectangle 168"/>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7" name="Rectangle 169"/>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8" name="Rectangle 170"/>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39" name="Rectangle 171"/>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0" name="Rectangle 172"/>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1" name="Rectangle 173"/>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2" name="Rectangle 174"/>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3" name="Rectangle 175"/>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4" name="Rectangle 176"/>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5" name="Rectangle 177"/>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6" name="Rectangle 178"/>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7" name="Rectangle 179"/>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8" name="Rectangle 180"/>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49" name="Rectangle 181"/>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0" name="Rectangle 182"/>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1" name="Rectangle 183"/>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2" name="Rectangle 184"/>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3" name="Rectangle 185"/>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4" name="Rectangle 186"/>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5" name="Rectangle 187"/>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6" name="Rectangle 188"/>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7" name="Rectangle 189"/>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8" name="Rectangle 190"/>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59" name="Rectangle 191"/>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0" name="Rectangle 192"/>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1" name="Rectangle 193"/>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2" name="Rectangle 194"/>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3" name="Rectangle 195"/>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4" name="Rectangle 196"/>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5" name="Rectangle 197"/>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6" name="Rectangle 198"/>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7" name="Rectangle 199"/>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68" name="Rectangle 200"/>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769" name="Group 201"/>
            <p:cNvGrpSpPr>
              <a:grpSpLocks/>
            </p:cNvGrpSpPr>
            <p:nvPr userDrawn="1"/>
          </p:nvGrpSpPr>
          <p:grpSpPr bwMode="auto">
            <a:xfrm>
              <a:off x="0" y="3072"/>
              <a:ext cx="240" cy="768"/>
              <a:chOff x="0" y="3072"/>
              <a:chExt cx="240" cy="768"/>
            </a:xfrm>
          </p:grpSpPr>
          <p:sp>
            <p:nvSpPr>
              <p:cNvPr id="109770" name="Rectangle 202"/>
              <p:cNvSpPr>
                <a:spLocks noChangeArrowheads="1"/>
              </p:cNvSpPr>
              <p:nvPr userDrawn="1"/>
            </p:nvSpPr>
            <p:spPr bwMode="auto">
              <a:xfrm>
                <a:off x="0"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1" name="Rectangle 203"/>
              <p:cNvSpPr>
                <a:spLocks noChangeArrowheads="1"/>
              </p:cNvSpPr>
              <p:nvPr userDrawn="1"/>
            </p:nvSpPr>
            <p:spPr bwMode="auto">
              <a:xfrm>
                <a:off x="48"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2" name="Rectangle 204"/>
              <p:cNvSpPr>
                <a:spLocks noChangeArrowheads="1"/>
              </p:cNvSpPr>
              <p:nvPr userDrawn="1"/>
            </p:nvSpPr>
            <p:spPr bwMode="auto">
              <a:xfrm>
                <a:off x="96"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3" name="Rectangle 205"/>
              <p:cNvSpPr>
                <a:spLocks noChangeArrowheads="1"/>
              </p:cNvSpPr>
              <p:nvPr userDrawn="1"/>
            </p:nvSpPr>
            <p:spPr bwMode="auto">
              <a:xfrm>
                <a:off x="144"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4" name="Rectangle 206"/>
              <p:cNvSpPr>
                <a:spLocks noChangeArrowheads="1"/>
              </p:cNvSpPr>
              <p:nvPr userDrawn="1"/>
            </p:nvSpPr>
            <p:spPr bwMode="auto">
              <a:xfrm>
                <a:off x="192"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5" name="Rectangle 207"/>
              <p:cNvSpPr>
                <a:spLocks noChangeArrowheads="1"/>
              </p:cNvSpPr>
              <p:nvPr userDrawn="1"/>
            </p:nvSpPr>
            <p:spPr bwMode="auto">
              <a:xfrm>
                <a:off x="0"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6" name="Rectangle 208"/>
              <p:cNvSpPr>
                <a:spLocks noChangeArrowheads="1"/>
              </p:cNvSpPr>
              <p:nvPr userDrawn="1"/>
            </p:nvSpPr>
            <p:spPr bwMode="auto">
              <a:xfrm>
                <a:off x="48"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7" name="Rectangle 209"/>
              <p:cNvSpPr>
                <a:spLocks noChangeArrowheads="1"/>
              </p:cNvSpPr>
              <p:nvPr userDrawn="1"/>
            </p:nvSpPr>
            <p:spPr bwMode="auto">
              <a:xfrm>
                <a:off x="96"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8" name="Rectangle 210"/>
              <p:cNvSpPr>
                <a:spLocks noChangeArrowheads="1"/>
              </p:cNvSpPr>
              <p:nvPr userDrawn="1"/>
            </p:nvSpPr>
            <p:spPr bwMode="auto">
              <a:xfrm>
                <a:off x="144"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79" name="Rectangle 211"/>
              <p:cNvSpPr>
                <a:spLocks noChangeArrowheads="1"/>
              </p:cNvSpPr>
              <p:nvPr userDrawn="1"/>
            </p:nvSpPr>
            <p:spPr bwMode="auto">
              <a:xfrm>
                <a:off x="192"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0" name="Rectangle 212"/>
              <p:cNvSpPr>
                <a:spLocks noChangeArrowheads="1"/>
              </p:cNvSpPr>
              <p:nvPr userDrawn="1"/>
            </p:nvSpPr>
            <p:spPr bwMode="auto">
              <a:xfrm>
                <a:off x="0"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1" name="Rectangle 213"/>
              <p:cNvSpPr>
                <a:spLocks noChangeArrowheads="1"/>
              </p:cNvSpPr>
              <p:nvPr userDrawn="1"/>
            </p:nvSpPr>
            <p:spPr bwMode="auto">
              <a:xfrm>
                <a:off x="48"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2" name="Rectangle 214"/>
              <p:cNvSpPr>
                <a:spLocks noChangeArrowheads="1"/>
              </p:cNvSpPr>
              <p:nvPr userDrawn="1"/>
            </p:nvSpPr>
            <p:spPr bwMode="auto">
              <a:xfrm>
                <a:off x="96"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3" name="Rectangle 215"/>
              <p:cNvSpPr>
                <a:spLocks noChangeArrowheads="1"/>
              </p:cNvSpPr>
              <p:nvPr userDrawn="1"/>
            </p:nvSpPr>
            <p:spPr bwMode="auto">
              <a:xfrm>
                <a:off x="144"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4" name="Rectangle 216"/>
              <p:cNvSpPr>
                <a:spLocks noChangeArrowheads="1"/>
              </p:cNvSpPr>
              <p:nvPr userDrawn="1"/>
            </p:nvSpPr>
            <p:spPr bwMode="auto">
              <a:xfrm>
                <a:off x="192"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5" name="Rectangle 217"/>
              <p:cNvSpPr>
                <a:spLocks noChangeArrowheads="1"/>
              </p:cNvSpPr>
              <p:nvPr userDrawn="1"/>
            </p:nvSpPr>
            <p:spPr bwMode="auto">
              <a:xfrm>
                <a:off x="0"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6" name="Rectangle 218"/>
              <p:cNvSpPr>
                <a:spLocks noChangeArrowheads="1"/>
              </p:cNvSpPr>
              <p:nvPr userDrawn="1"/>
            </p:nvSpPr>
            <p:spPr bwMode="auto">
              <a:xfrm>
                <a:off x="48"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7" name="Rectangle 219"/>
              <p:cNvSpPr>
                <a:spLocks noChangeArrowheads="1"/>
              </p:cNvSpPr>
              <p:nvPr userDrawn="1"/>
            </p:nvSpPr>
            <p:spPr bwMode="auto">
              <a:xfrm>
                <a:off x="96"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8" name="Rectangle 220"/>
              <p:cNvSpPr>
                <a:spLocks noChangeArrowheads="1"/>
              </p:cNvSpPr>
              <p:nvPr userDrawn="1"/>
            </p:nvSpPr>
            <p:spPr bwMode="auto">
              <a:xfrm>
                <a:off x="144"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89" name="Rectangle 221"/>
              <p:cNvSpPr>
                <a:spLocks noChangeArrowheads="1"/>
              </p:cNvSpPr>
              <p:nvPr userDrawn="1"/>
            </p:nvSpPr>
            <p:spPr bwMode="auto">
              <a:xfrm>
                <a:off x="192"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0" name="Rectangle 222"/>
              <p:cNvSpPr>
                <a:spLocks noChangeArrowheads="1"/>
              </p:cNvSpPr>
              <p:nvPr userDrawn="1"/>
            </p:nvSpPr>
            <p:spPr bwMode="auto">
              <a:xfrm>
                <a:off x="0"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1" name="Rectangle 223"/>
              <p:cNvSpPr>
                <a:spLocks noChangeArrowheads="1"/>
              </p:cNvSpPr>
              <p:nvPr userDrawn="1"/>
            </p:nvSpPr>
            <p:spPr bwMode="auto">
              <a:xfrm>
                <a:off x="48"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2" name="Rectangle 224"/>
              <p:cNvSpPr>
                <a:spLocks noChangeArrowheads="1"/>
              </p:cNvSpPr>
              <p:nvPr userDrawn="1"/>
            </p:nvSpPr>
            <p:spPr bwMode="auto">
              <a:xfrm>
                <a:off x="96"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3" name="Rectangle 225"/>
              <p:cNvSpPr>
                <a:spLocks noChangeArrowheads="1"/>
              </p:cNvSpPr>
              <p:nvPr userDrawn="1"/>
            </p:nvSpPr>
            <p:spPr bwMode="auto">
              <a:xfrm>
                <a:off x="144"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4" name="Rectangle 226"/>
              <p:cNvSpPr>
                <a:spLocks noChangeArrowheads="1"/>
              </p:cNvSpPr>
              <p:nvPr userDrawn="1"/>
            </p:nvSpPr>
            <p:spPr bwMode="auto">
              <a:xfrm>
                <a:off x="192"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5" name="Rectangle 227"/>
              <p:cNvSpPr>
                <a:spLocks noChangeArrowheads="1"/>
              </p:cNvSpPr>
              <p:nvPr userDrawn="1"/>
            </p:nvSpPr>
            <p:spPr bwMode="auto">
              <a:xfrm>
                <a:off x="0"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6" name="Rectangle 228"/>
              <p:cNvSpPr>
                <a:spLocks noChangeArrowheads="1"/>
              </p:cNvSpPr>
              <p:nvPr userDrawn="1"/>
            </p:nvSpPr>
            <p:spPr bwMode="auto">
              <a:xfrm>
                <a:off x="48"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7" name="Rectangle 229"/>
              <p:cNvSpPr>
                <a:spLocks noChangeArrowheads="1"/>
              </p:cNvSpPr>
              <p:nvPr userDrawn="1"/>
            </p:nvSpPr>
            <p:spPr bwMode="auto">
              <a:xfrm>
                <a:off x="96"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8" name="Rectangle 230"/>
              <p:cNvSpPr>
                <a:spLocks noChangeArrowheads="1"/>
              </p:cNvSpPr>
              <p:nvPr userDrawn="1"/>
            </p:nvSpPr>
            <p:spPr bwMode="auto">
              <a:xfrm>
                <a:off x="144"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799" name="Rectangle 231"/>
              <p:cNvSpPr>
                <a:spLocks noChangeArrowheads="1"/>
              </p:cNvSpPr>
              <p:nvPr userDrawn="1"/>
            </p:nvSpPr>
            <p:spPr bwMode="auto">
              <a:xfrm>
                <a:off x="192"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0" name="Rectangle 232"/>
              <p:cNvSpPr>
                <a:spLocks noChangeArrowheads="1"/>
              </p:cNvSpPr>
              <p:nvPr userDrawn="1"/>
            </p:nvSpPr>
            <p:spPr bwMode="auto">
              <a:xfrm>
                <a:off x="0"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1" name="Rectangle 233"/>
              <p:cNvSpPr>
                <a:spLocks noChangeArrowheads="1"/>
              </p:cNvSpPr>
              <p:nvPr userDrawn="1"/>
            </p:nvSpPr>
            <p:spPr bwMode="auto">
              <a:xfrm>
                <a:off x="48"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2" name="Rectangle 234"/>
              <p:cNvSpPr>
                <a:spLocks noChangeArrowheads="1"/>
              </p:cNvSpPr>
              <p:nvPr userDrawn="1"/>
            </p:nvSpPr>
            <p:spPr bwMode="auto">
              <a:xfrm>
                <a:off x="96"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3" name="Rectangle 235"/>
              <p:cNvSpPr>
                <a:spLocks noChangeArrowheads="1"/>
              </p:cNvSpPr>
              <p:nvPr userDrawn="1"/>
            </p:nvSpPr>
            <p:spPr bwMode="auto">
              <a:xfrm>
                <a:off x="144"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4" name="Rectangle 236"/>
              <p:cNvSpPr>
                <a:spLocks noChangeArrowheads="1"/>
              </p:cNvSpPr>
              <p:nvPr userDrawn="1"/>
            </p:nvSpPr>
            <p:spPr bwMode="auto">
              <a:xfrm>
                <a:off x="192"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5" name="Rectangle 237"/>
              <p:cNvSpPr>
                <a:spLocks noChangeArrowheads="1"/>
              </p:cNvSpPr>
              <p:nvPr userDrawn="1"/>
            </p:nvSpPr>
            <p:spPr bwMode="auto">
              <a:xfrm>
                <a:off x="0"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6" name="Rectangle 238"/>
              <p:cNvSpPr>
                <a:spLocks noChangeArrowheads="1"/>
              </p:cNvSpPr>
              <p:nvPr userDrawn="1"/>
            </p:nvSpPr>
            <p:spPr bwMode="auto">
              <a:xfrm>
                <a:off x="48"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7" name="Rectangle 239"/>
              <p:cNvSpPr>
                <a:spLocks noChangeArrowheads="1"/>
              </p:cNvSpPr>
              <p:nvPr userDrawn="1"/>
            </p:nvSpPr>
            <p:spPr bwMode="auto">
              <a:xfrm>
                <a:off x="96"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8" name="Rectangle 240"/>
              <p:cNvSpPr>
                <a:spLocks noChangeArrowheads="1"/>
              </p:cNvSpPr>
              <p:nvPr userDrawn="1"/>
            </p:nvSpPr>
            <p:spPr bwMode="auto">
              <a:xfrm>
                <a:off x="144"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09" name="Rectangle 241"/>
              <p:cNvSpPr>
                <a:spLocks noChangeArrowheads="1"/>
              </p:cNvSpPr>
              <p:nvPr userDrawn="1"/>
            </p:nvSpPr>
            <p:spPr bwMode="auto">
              <a:xfrm>
                <a:off x="192"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810" name="Group 242"/>
            <p:cNvGrpSpPr>
              <a:grpSpLocks/>
            </p:cNvGrpSpPr>
            <p:nvPr userDrawn="1"/>
          </p:nvGrpSpPr>
          <p:grpSpPr bwMode="auto">
            <a:xfrm>
              <a:off x="0" y="3840"/>
              <a:ext cx="240" cy="480"/>
              <a:chOff x="0" y="3840"/>
              <a:chExt cx="240" cy="480"/>
            </a:xfrm>
          </p:grpSpPr>
          <p:sp>
            <p:nvSpPr>
              <p:cNvPr id="109811" name="Rectangle 243"/>
              <p:cNvSpPr>
                <a:spLocks noChangeArrowheads="1"/>
              </p:cNvSpPr>
              <p:nvPr userDrawn="1"/>
            </p:nvSpPr>
            <p:spPr bwMode="auto">
              <a:xfrm>
                <a:off x="0"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2" name="Rectangle 244"/>
              <p:cNvSpPr>
                <a:spLocks noChangeArrowheads="1"/>
              </p:cNvSpPr>
              <p:nvPr userDrawn="1"/>
            </p:nvSpPr>
            <p:spPr bwMode="auto">
              <a:xfrm>
                <a:off x="48"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3" name="Rectangle 245"/>
              <p:cNvSpPr>
                <a:spLocks noChangeArrowheads="1"/>
              </p:cNvSpPr>
              <p:nvPr userDrawn="1"/>
            </p:nvSpPr>
            <p:spPr bwMode="auto">
              <a:xfrm>
                <a:off x="96"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4" name="Rectangle 246"/>
              <p:cNvSpPr>
                <a:spLocks noChangeArrowheads="1"/>
              </p:cNvSpPr>
              <p:nvPr userDrawn="1"/>
            </p:nvSpPr>
            <p:spPr bwMode="auto">
              <a:xfrm>
                <a:off x="144"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5" name="Rectangle 247"/>
              <p:cNvSpPr>
                <a:spLocks noChangeArrowheads="1"/>
              </p:cNvSpPr>
              <p:nvPr userDrawn="1"/>
            </p:nvSpPr>
            <p:spPr bwMode="auto">
              <a:xfrm>
                <a:off x="192"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6" name="Rectangle 248"/>
              <p:cNvSpPr>
                <a:spLocks noChangeArrowheads="1"/>
              </p:cNvSpPr>
              <p:nvPr userDrawn="1"/>
            </p:nvSpPr>
            <p:spPr bwMode="auto">
              <a:xfrm>
                <a:off x="0"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7" name="Rectangle 249"/>
              <p:cNvSpPr>
                <a:spLocks noChangeArrowheads="1"/>
              </p:cNvSpPr>
              <p:nvPr userDrawn="1"/>
            </p:nvSpPr>
            <p:spPr bwMode="auto">
              <a:xfrm>
                <a:off x="48"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8" name="Rectangle 250"/>
              <p:cNvSpPr>
                <a:spLocks noChangeArrowheads="1"/>
              </p:cNvSpPr>
              <p:nvPr userDrawn="1"/>
            </p:nvSpPr>
            <p:spPr bwMode="auto">
              <a:xfrm>
                <a:off x="96"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19" name="Rectangle 251"/>
              <p:cNvSpPr>
                <a:spLocks noChangeArrowheads="1"/>
              </p:cNvSpPr>
              <p:nvPr userDrawn="1"/>
            </p:nvSpPr>
            <p:spPr bwMode="auto">
              <a:xfrm>
                <a:off x="144"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0" name="Rectangle 252"/>
              <p:cNvSpPr>
                <a:spLocks noChangeArrowheads="1"/>
              </p:cNvSpPr>
              <p:nvPr userDrawn="1"/>
            </p:nvSpPr>
            <p:spPr bwMode="auto">
              <a:xfrm>
                <a:off x="192"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1" name="Rectangle 253"/>
              <p:cNvSpPr>
                <a:spLocks noChangeArrowheads="1"/>
              </p:cNvSpPr>
              <p:nvPr userDrawn="1"/>
            </p:nvSpPr>
            <p:spPr bwMode="auto">
              <a:xfrm>
                <a:off x="0"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2" name="Rectangle 254"/>
              <p:cNvSpPr>
                <a:spLocks noChangeArrowheads="1"/>
              </p:cNvSpPr>
              <p:nvPr userDrawn="1"/>
            </p:nvSpPr>
            <p:spPr bwMode="auto">
              <a:xfrm>
                <a:off x="48"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3" name="Rectangle 255"/>
              <p:cNvSpPr>
                <a:spLocks noChangeArrowheads="1"/>
              </p:cNvSpPr>
              <p:nvPr userDrawn="1"/>
            </p:nvSpPr>
            <p:spPr bwMode="auto">
              <a:xfrm>
                <a:off x="96"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4" name="Rectangle 256"/>
              <p:cNvSpPr>
                <a:spLocks noChangeArrowheads="1"/>
              </p:cNvSpPr>
              <p:nvPr userDrawn="1"/>
            </p:nvSpPr>
            <p:spPr bwMode="auto">
              <a:xfrm>
                <a:off x="144"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5" name="Rectangle 257"/>
              <p:cNvSpPr>
                <a:spLocks noChangeArrowheads="1"/>
              </p:cNvSpPr>
              <p:nvPr userDrawn="1"/>
            </p:nvSpPr>
            <p:spPr bwMode="auto">
              <a:xfrm>
                <a:off x="192"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6" name="Rectangle 258"/>
              <p:cNvSpPr>
                <a:spLocks noChangeArrowheads="1"/>
              </p:cNvSpPr>
              <p:nvPr userDrawn="1"/>
            </p:nvSpPr>
            <p:spPr bwMode="auto">
              <a:xfrm>
                <a:off x="0"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7" name="Rectangle 259"/>
              <p:cNvSpPr>
                <a:spLocks noChangeArrowheads="1"/>
              </p:cNvSpPr>
              <p:nvPr userDrawn="1"/>
            </p:nvSpPr>
            <p:spPr bwMode="auto">
              <a:xfrm>
                <a:off x="48"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8" name="Rectangle 260"/>
              <p:cNvSpPr>
                <a:spLocks noChangeArrowheads="1"/>
              </p:cNvSpPr>
              <p:nvPr userDrawn="1"/>
            </p:nvSpPr>
            <p:spPr bwMode="auto">
              <a:xfrm>
                <a:off x="96"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29" name="Rectangle 261"/>
              <p:cNvSpPr>
                <a:spLocks noChangeArrowheads="1"/>
              </p:cNvSpPr>
              <p:nvPr userDrawn="1"/>
            </p:nvSpPr>
            <p:spPr bwMode="auto">
              <a:xfrm>
                <a:off x="144"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0" name="Rectangle 262"/>
              <p:cNvSpPr>
                <a:spLocks noChangeArrowheads="1"/>
              </p:cNvSpPr>
              <p:nvPr userDrawn="1"/>
            </p:nvSpPr>
            <p:spPr bwMode="auto">
              <a:xfrm>
                <a:off x="192"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1" name="Rectangle 263"/>
              <p:cNvSpPr>
                <a:spLocks noChangeArrowheads="1"/>
              </p:cNvSpPr>
              <p:nvPr userDrawn="1"/>
            </p:nvSpPr>
            <p:spPr bwMode="auto">
              <a:xfrm>
                <a:off x="0"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2" name="Rectangle 264"/>
              <p:cNvSpPr>
                <a:spLocks noChangeArrowheads="1"/>
              </p:cNvSpPr>
              <p:nvPr userDrawn="1"/>
            </p:nvSpPr>
            <p:spPr bwMode="auto">
              <a:xfrm>
                <a:off x="48"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3" name="Rectangle 265"/>
              <p:cNvSpPr>
                <a:spLocks noChangeArrowheads="1"/>
              </p:cNvSpPr>
              <p:nvPr userDrawn="1"/>
            </p:nvSpPr>
            <p:spPr bwMode="auto">
              <a:xfrm>
                <a:off x="96"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4" name="Rectangle 266"/>
              <p:cNvSpPr>
                <a:spLocks noChangeArrowheads="1"/>
              </p:cNvSpPr>
              <p:nvPr userDrawn="1"/>
            </p:nvSpPr>
            <p:spPr bwMode="auto">
              <a:xfrm>
                <a:off x="144"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5" name="Rectangle 267"/>
              <p:cNvSpPr>
                <a:spLocks noChangeArrowheads="1"/>
              </p:cNvSpPr>
              <p:nvPr userDrawn="1"/>
            </p:nvSpPr>
            <p:spPr bwMode="auto">
              <a:xfrm>
                <a:off x="192"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grpSp>
        <p:nvGrpSpPr>
          <p:cNvPr id="109836" name="Group 268"/>
          <p:cNvGrpSpPr>
            <a:grpSpLocks/>
          </p:cNvGrpSpPr>
          <p:nvPr/>
        </p:nvGrpSpPr>
        <p:grpSpPr bwMode="auto">
          <a:xfrm>
            <a:off x="0" y="0"/>
            <a:ext cx="381000" cy="6858000"/>
            <a:chOff x="0" y="0"/>
            <a:chExt cx="240" cy="4320"/>
          </a:xfrm>
        </p:grpSpPr>
        <p:grpSp>
          <p:nvGrpSpPr>
            <p:cNvPr id="109837" name="Group 269"/>
            <p:cNvGrpSpPr>
              <a:grpSpLocks/>
            </p:cNvGrpSpPr>
            <p:nvPr userDrawn="1"/>
          </p:nvGrpSpPr>
          <p:grpSpPr bwMode="auto">
            <a:xfrm>
              <a:off x="0" y="0"/>
              <a:ext cx="240" cy="768"/>
              <a:chOff x="0" y="0"/>
              <a:chExt cx="240" cy="768"/>
            </a:xfrm>
          </p:grpSpPr>
          <p:sp>
            <p:nvSpPr>
              <p:cNvPr id="109838" name="Rectangle 270"/>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39" name="Rectangle 271"/>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0" name="Rectangle 272"/>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1" name="Rectangle 273"/>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2" name="Rectangle 274"/>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3" name="Rectangle 275"/>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4" name="Rectangle 276"/>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5" name="Rectangle 277"/>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6" name="Rectangle 278"/>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7" name="Rectangle 279"/>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8" name="Rectangle 280"/>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49" name="Rectangle 281"/>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0" name="Rectangle 282"/>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1" name="Rectangle 283"/>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2" name="Rectangle 284"/>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3" name="Rectangle 285"/>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4" name="Rectangle 286"/>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5" name="Rectangle 287"/>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6" name="Rectangle 288"/>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7" name="Rectangle 289"/>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8" name="Rectangle 290"/>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59" name="Rectangle 291"/>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0" name="Rectangle 292"/>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1" name="Rectangle 293"/>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2" name="Rectangle 294"/>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3" name="Rectangle 295"/>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4" name="Rectangle 296"/>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5" name="Rectangle 297"/>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6" name="Rectangle 298"/>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7" name="Rectangle 299"/>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8" name="Rectangle 300"/>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69" name="Rectangle 301"/>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0" name="Rectangle 302"/>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1" name="Rectangle 303"/>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2" name="Rectangle 304"/>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3" name="Rectangle 305"/>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4" name="Rectangle 306"/>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5" name="Rectangle 307"/>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6" name="Rectangle 308"/>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77" name="Rectangle 309"/>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878" name="Group 310"/>
            <p:cNvGrpSpPr>
              <a:grpSpLocks/>
            </p:cNvGrpSpPr>
            <p:nvPr userDrawn="1"/>
          </p:nvGrpSpPr>
          <p:grpSpPr bwMode="auto">
            <a:xfrm>
              <a:off x="0" y="768"/>
              <a:ext cx="240" cy="768"/>
              <a:chOff x="0" y="0"/>
              <a:chExt cx="240" cy="768"/>
            </a:xfrm>
          </p:grpSpPr>
          <p:sp>
            <p:nvSpPr>
              <p:cNvPr id="109879" name="Rectangle 311"/>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0" name="Rectangle 312"/>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1" name="Rectangle 313"/>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2" name="Rectangle 314"/>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3" name="Rectangle 315"/>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4" name="Rectangle 316"/>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5" name="Rectangle 317"/>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6" name="Rectangle 318"/>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7" name="Rectangle 319"/>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8" name="Rectangle 320"/>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89" name="Rectangle 321"/>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0" name="Rectangle 322"/>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1" name="Rectangle 323"/>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2" name="Rectangle 324"/>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3" name="Rectangle 325"/>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4" name="Rectangle 326"/>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5" name="Rectangle 327"/>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6" name="Rectangle 328"/>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7" name="Rectangle 329"/>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8" name="Rectangle 330"/>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899" name="Rectangle 331"/>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0" name="Rectangle 332"/>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1" name="Rectangle 333"/>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2" name="Rectangle 334"/>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3" name="Rectangle 335"/>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4" name="Rectangle 336"/>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5" name="Rectangle 337"/>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6" name="Rectangle 338"/>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7" name="Rectangle 339"/>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8" name="Rectangle 340"/>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09" name="Rectangle 341"/>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0" name="Rectangle 342"/>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1" name="Rectangle 343"/>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2" name="Rectangle 344"/>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3" name="Rectangle 345"/>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4" name="Rectangle 346"/>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5" name="Rectangle 347"/>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6" name="Rectangle 348"/>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7" name="Rectangle 349"/>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18" name="Rectangle 350"/>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919" name="Group 351"/>
            <p:cNvGrpSpPr>
              <a:grpSpLocks/>
            </p:cNvGrpSpPr>
            <p:nvPr userDrawn="1"/>
          </p:nvGrpSpPr>
          <p:grpSpPr bwMode="auto">
            <a:xfrm>
              <a:off x="0" y="1536"/>
              <a:ext cx="240" cy="768"/>
              <a:chOff x="0" y="0"/>
              <a:chExt cx="240" cy="768"/>
            </a:xfrm>
          </p:grpSpPr>
          <p:sp>
            <p:nvSpPr>
              <p:cNvPr id="109920" name="Rectangle 352"/>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1" name="Rectangle 353"/>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2" name="Rectangle 354"/>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3" name="Rectangle 355"/>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4" name="Rectangle 356"/>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5" name="Rectangle 357"/>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6" name="Rectangle 358"/>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7" name="Rectangle 359"/>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8" name="Rectangle 360"/>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29" name="Rectangle 361"/>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0" name="Rectangle 362"/>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1" name="Rectangle 363"/>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2" name="Rectangle 364"/>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3" name="Rectangle 365"/>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4" name="Rectangle 366"/>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5" name="Rectangle 367"/>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6" name="Rectangle 368"/>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7" name="Rectangle 369"/>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8" name="Rectangle 370"/>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39" name="Rectangle 371"/>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0" name="Rectangle 372"/>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1" name="Rectangle 373"/>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2" name="Rectangle 374"/>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3" name="Rectangle 375"/>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4" name="Rectangle 376"/>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5" name="Rectangle 377"/>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6" name="Rectangle 378"/>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7" name="Rectangle 379"/>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8" name="Rectangle 380"/>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49" name="Rectangle 381"/>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0" name="Rectangle 382"/>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1" name="Rectangle 383"/>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2" name="Rectangle 384"/>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3" name="Rectangle 385"/>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4" name="Rectangle 386"/>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5" name="Rectangle 387"/>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6" name="Rectangle 388"/>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7" name="Rectangle 389"/>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8" name="Rectangle 390"/>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59" name="Rectangle 391"/>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09960" name="Group 392"/>
            <p:cNvGrpSpPr>
              <a:grpSpLocks/>
            </p:cNvGrpSpPr>
            <p:nvPr userDrawn="1"/>
          </p:nvGrpSpPr>
          <p:grpSpPr bwMode="auto">
            <a:xfrm>
              <a:off x="0" y="2304"/>
              <a:ext cx="240" cy="768"/>
              <a:chOff x="0" y="0"/>
              <a:chExt cx="240" cy="768"/>
            </a:xfrm>
          </p:grpSpPr>
          <p:sp>
            <p:nvSpPr>
              <p:cNvPr id="109961" name="Rectangle 393"/>
              <p:cNvSpPr>
                <a:spLocks noChangeArrowheads="1"/>
              </p:cNvSpPr>
              <p:nvPr userDrawn="1"/>
            </p:nvSpPr>
            <p:spPr bwMode="auto">
              <a:xfrm>
                <a:off x="0"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2" name="Rectangle 394"/>
              <p:cNvSpPr>
                <a:spLocks noChangeArrowheads="1"/>
              </p:cNvSpPr>
              <p:nvPr userDrawn="1"/>
            </p:nvSpPr>
            <p:spPr bwMode="auto">
              <a:xfrm>
                <a:off x="48"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3" name="Rectangle 395"/>
              <p:cNvSpPr>
                <a:spLocks noChangeArrowheads="1"/>
              </p:cNvSpPr>
              <p:nvPr userDrawn="1"/>
            </p:nvSpPr>
            <p:spPr bwMode="auto">
              <a:xfrm>
                <a:off x="96"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4" name="Rectangle 396"/>
              <p:cNvSpPr>
                <a:spLocks noChangeArrowheads="1"/>
              </p:cNvSpPr>
              <p:nvPr userDrawn="1"/>
            </p:nvSpPr>
            <p:spPr bwMode="auto">
              <a:xfrm>
                <a:off x="144" y="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5" name="Rectangle 397"/>
              <p:cNvSpPr>
                <a:spLocks noChangeArrowheads="1"/>
              </p:cNvSpPr>
              <p:nvPr userDrawn="1"/>
            </p:nvSpPr>
            <p:spPr bwMode="auto">
              <a:xfrm>
                <a:off x="192" y="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6" name="Rectangle 398"/>
              <p:cNvSpPr>
                <a:spLocks noChangeArrowheads="1"/>
              </p:cNvSpPr>
              <p:nvPr userDrawn="1"/>
            </p:nvSpPr>
            <p:spPr bwMode="auto">
              <a:xfrm>
                <a:off x="0"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7" name="Rectangle 399"/>
              <p:cNvSpPr>
                <a:spLocks noChangeArrowheads="1"/>
              </p:cNvSpPr>
              <p:nvPr userDrawn="1"/>
            </p:nvSpPr>
            <p:spPr bwMode="auto">
              <a:xfrm>
                <a:off x="48"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8" name="Rectangle 400"/>
              <p:cNvSpPr>
                <a:spLocks noChangeArrowheads="1"/>
              </p:cNvSpPr>
              <p:nvPr userDrawn="1"/>
            </p:nvSpPr>
            <p:spPr bwMode="auto">
              <a:xfrm>
                <a:off x="96"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69" name="Rectangle 401"/>
              <p:cNvSpPr>
                <a:spLocks noChangeArrowheads="1"/>
              </p:cNvSpPr>
              <p:nvPr userDrawn="1"/>
            </p:nvSpPr>
            <p:spPr bwMode="auto">
              <a:xfrm>
                <a:off x="144" y="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0" name="Rectangle 402"/>
              <p:cNvSpPr>
                <a:spLocks noChangeArrowheads="1"/>
              </p:cNvSpPr>
              <p:nvPr userDrawn="1"/>
            </p:nvSpPr>
            <p:spPr bwMode="auto">
              <a:xfrm>
                <a:off x="192" y="1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1" name="Rectangle 403"/>
              <p:cNvSpPr>
                <a:spLocks noChangeArrowheads="1"/>
              </p:cNvSpPr>
              <p:nvPr userDrawn="1"/>
            </p:nvSpPr>
            <p:spPr bwMode="auto">
              <a:xfrm>
                <a:off x="0"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2" name="Rectangle 404"/>
              <p:cNvSpPr>
                <a:spLocks noChangeArrowheads="1"/>
              </p:cNvSpPr>
              <p:nvPr userDrawn="1"/>
            </p:nvSpPr>
            <p:spPr bwMode="auto">
              <a:xfrm>
                <a:off x="48"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3" name="Rectangle 405"/>
              <p:cNvSpPr>
                <a:spLocks noChangeArrowheads="1"/>
              </p:cNvSpPr>
              <p:nvPr userDrawn="1"/>
            </p:nvSpPr>
            <p:spPr bwMode="auto">
              <a:xfrm>
                <a:off x="96"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4" name="Rectangle 406"/>
              <p:cNvSpPr>
                <a:spLocks noChangeArrowheads="1"/>
              </p:cNvSpPr>
              <p:nvPr userDrawn="1"/>
            </p:nvSpPr>
            <p:spPr bwMode="auto">
              <a:xfrm>
                <a:off x="144" y="1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5" name="Rectangle 407"/>
              <p:cNvSpPr>
                <a:spLocks noChangeArrowheads="1"/>
              </p:cNvSpPr>
              <p:nvPr userDrawn="1"/>
            </p:nvSpPr>
            <p:spPr bwMode="auto">
              <a:xfrm>
                <a:off x="192" y="2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6" name="Rectangle 408"/>
              <p:cNvSpPr>
                <a:spLocks noChangeArrowheads="1"/>
              </p:cNvSpPr>
              <p:nvPr userDrawn="1"/>
            </p:nvSpPr>
            <p:spPr bwMode="auto">
              <a:xfrm>
                <a:off x="0"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7" name="Rectangle 409"/>
              <p:cNvSpPr>
                <a:spLocks noChangeArrowheads="1"/>
              </p:cNvSpPr>
              <p:nvPr userDrawn="1"/>
            </p:nvSpPr>
            <p:spPr bwMode="auto">
              <a:xfrm>
                <a:off x="48"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8" name="Rectangle 410"/>
              <p:cNvSpPr>
                <a:spLocks noChangeArrowheads="1"/>
              </p:cNvSpPr>
              <p:nvPr userDrawn="1"/>
            </p:nvSpPr>
            <p:spPr bwMode="auto">
              <a:xfrm>
                <a:off x="96"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79" name="Rectangle 411"/>
              <p:cNvSpPr>
                <a:spLocks noChangeArrowheads="1"/>
              </p:cNvSpPr>
              <p:nvPr userDrawn="1"/>
            </p:nvSpPr>
            <p:spPr bwMode="auto">
              <a:xfrm>
                <a:off x="144" y="2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0" name="Rectangle 412"/>
              <p:cNvSpPr>
                <a:spLocks noChangeArrowheads="1"/>
              </p:cNvSpPr>
              <p:nvPr userDrawn="1"/>
            </p:nvSpPr>
            <p:spPr bwMode="auto">
              <a:xfrm>
                <a:off x="192" y="3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1" name="Rectangle 413"/>
              <p:cNvSpPr>
                <a:spLocks noChangeArrowheads="1"/>
              </p:cNvSpPr>
              <p:nvPr userDrawn="1"/>
            </p:nvSpPr>
            <p:spPr bwMode="auto">
              <a:xfrm>
                <a:off x="0"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2" name="Rectangle 414"/>
              <p:cNvSpPr>
                <a:spLocks noChangeArrowheads="1"/>
              </p:cNvSpPr>
              <p:nvPr userDrawn="1"/>
            </p:nvSpPr>
            <p:spPr bwMode="auto">
              <a:xfrm>
                <a:off x="48"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3" name="Rectangle 415"/>
              <p:cNvSpPr>
                <a:spLocks noChangeArrowheads="1"/>
              </p:cNvSpPr>
              <p:nvPr userDrawn="1"/>
            </p:nvSpPr>
            <p:spPr bwMode="auto">
              <a:xfrm>
                <a:off x="96"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4" name="Rectangle 416"/>
              <p:cNvSpPr>
                <a:spLocks noChangeArrowheads="1"/>
              </p:cNvSpPr>
              <p:nvPr userDrawn="1"/>
            </p:nvSpPr>
            <p:spPr bwMode="auto">
              <a:xfrm>
                <a:off x="144" y="3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5" name="Rectangle 417"/>
              <p:cNvSpPr>
                <a:spLocks noChangeArrowheads="1"/>
              </p:cNvSpPr>
              <p:nvPr userDrawn="1"/>
            </p:nvSpPr>
            <p:spPr bwMode="auto">
              <a:xfrm>
                <a:off x="192" y="4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6" name="Rectangle 418"/>
              <p:cNvSpPr>
                <a:spLocks noChangeArrowheads="1"/>
              </p:cNvSpPr>
              <p:nvPr userDrawn="1"/>
            </p:nvSpPr>
            <p:spPr bwMode="auto">
              <a:xfrm>
                <a:off x="0"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7" name="Rectangle 419"/>
              <p:cNvSpPr>
                <a:spLocks noChangeArrowheads="1"/>
              </p:cNvSpPr>
              <p:nvPr userDrawn="1"/>
            </p:nvSpPr>
            <p:spPr bwMode="auto">
              <a:xfrm>
                <a:off x="48"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8" name="Rectangle 420"/>
              <p:cNvSpPr>
                <a:spLocks noChangeArrowheads="1"/>
              </p:cNvSpPr>
              <p:nvPr userDrawn="1"/>
            </p:nvSpPr>
            <p:spPr bwMode="auto">
              <a:xfrm>
                <a:off x="96"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89" name="Rectangle 421"/>
              <p:cNvSpPr>
                <a:spLocks noChangeArrowheads="1"/>
              </p:cNvSpPr>
              <p:nvPr userDrawn="1"/>
            </p:nvSpPr>
            <p:spPr bwMode="auto">
              <a:xfrm>
                <a:off x="144" y="4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0" name="Rectangle 422"/>
              <p:cNvSpPr>
                <a:spLocks noChangeArrowheads="1"/>
              </p:cNvSpPr>
              <p:nvPr userDrawn="1"/>
            </p:nvSpPr>
            <p:spPr bwMode="auto">
              <a:xfrm>
                <a:off x="192" y="5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1" name="Rectangle 423"/>
              <p:cNvSpPr>
                <a:spLocks noChangeArrowheads="1"/>
              </p:cNvSpPr>
              <p:nvPr userDrawn="1"/>
            </p:nvSpPr>
            <p:spPr bwMode="auto">
              <a:xfrm>
                <a:off x="0"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2" name="Rectangle 424"/>
              <p:cNvSpPr>
                <a:spLocks noChangeArrowheads="1"/>
              </p:cNvSpPr>
              <p:nvPr userDrawn="1"/>
            </p:nvSpPr>
            <p:spPr bwMode="auto">
              <a:xfrm>
                <a:off x="48"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3" name="Rectangle 425"/>
              <p:cNvSpPr>
                <a:spLocks noChangeArrowheads="1"/>
              </p:cNvSpPr>
              <p:nvPr userDrawn="1"/>
            </p:nvSpPr>
            <p:spPr bwMode="auto">
              <a:xfrm>
                <a:off x="96"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4" name="Rectangle 426"/>
              <p:cNvSpPr>
                <a:spLocks noChangeArrowheads="1"/>
              </p:cNvSpPr>
              <p:nvPr userDrawn="1"/>
            </p:nvSpPr>
            <p:spPr bwMode="auto">
              <a:xfrm>
                <a:off x="144" y="5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5" name="Rectangle 427"/>
              <p:cNvSpPr>
                <a:spLocks noChangeArrowheads="1"/>
              </p:cNvSpPr>
              <p:nvPr userDrawn="1"/>
            </p:nvSpPr>
            <p:spPr bwMode="auto">
              <a:xfrm>
                <a:off x="192" y="6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6" name="Rectangle 428"/>
              <p:cNvSpPr>
                <a:spLocks noChangeArrowheads="1"/>
              </p:cNvSpPr>
              <p:nvPr userDrawn="1"/>
            </p:nvSpPr>
            <p:spPr bwMode="auto">
              <a:xfrm>
                <a:off x="0"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7" name="Rectangle 429"/>
              <p:cNvSpPr>
                <a:spLocks noChangeArrowheads="1"/>
              </p:cNvSpPr>
              <p:nvPr userDrawn="1"/>
            </p:nvSpPr>
            <p:spPr bwMode="auto">
              <a:xfrm>
                <a:off x="48"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8" name="Rectangle 430"/>
              <p:cNvSpPr>
                <a:spLocks noChangeArrowheads="1"/>
              </p:cNvSpPr>
              <p:nvPr userDrawn="1"/>
            </p:nvSpPr>
            <p:spPr bwMode="auto">
              <a:xfrm>
                <a:off x="96"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09999" name="Rectangle 431"/>
              <p:cNvSpPr>
                <a:spLocks noChangeArrowheads="1"/>
              </p:cNvSpPr>
              <p:nvPr userDrawn="1"/>
            </p:nvSpPr>
            <p:spPr bwMode="auto">
              <a:xfrm>
                <a:off x="144" y="6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0" name="Rectangle 432"/>
              <p:cNvSpPr>
                <a:spLocks noChangeArrowheads="1"/>
              </p:cNvSpPr>
              <p:nvPr userDrawn="1"/>
            </p:nvSpPr>
            <p:spPr bwMode="auto">
              <a:xfrm>
                <a:off x="192" y="7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0001" name="Group 433"/>
            <p:cNvGrpSpPr>
              <a:grpSpLocks/>
            </p:cNvGrpSpPr>
            <p:nvPr userDrawn="1"/>
          </p:nvGrpSpPr>
          <p:grpSpPr bwMode="auto">
            <a:xfrm>
              <a:off x="0" y="3072"/>
              <a:ext cx="240" cy="768"/>
              <a:chOff x="0" y="3072"/>
              <a:chExt cx="240" cy="768"/>
            </a:xfrm>
          </p:grpSpPr>
          <p:sp>
            <p:nvSpPr>
              <p:cNvPr id="110002" name="Rectangle 434"/>
              <p:cNvSpPr>
                <a:spLocks noChangeArrowheads="1"/>
              </p:cNvSpPr>
              <p:nvPr userDrawn="1"/>
            </p:nvSpPr>
            <p:spPr bwMode="auto">
              <a:xfrm>
                <a:off x="0"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3" name="Rectangle 435"/>
              <p:cNvSpPr>
                <a:spLocks noChangeArrowheads="1"/>
              </p:cNvSpPr>
              <p:nvPr userDrawn="1"/>
            </p:nvSpPr>
            <p:spPr bwMode="auto">
              <a:xfrm>
                <a:off x="48"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4" name="Rectangle 436"/>
              <p:cNvSpPr>
                <a:spLocks noChangeArrowheads="1"/>
              </p:cNvSpPr>
              <p:nvPr userDrawn="1"/>
            </p:nvSpPr>
            <p:spPr bwMode="auto">
              <a:xfrm>
                <a:off x="96"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5" name="Rectangle 437"/>
              <p:cNvSpPr>
                <a:spLocks noChangeArrowheads="1"/>
              </p:cNvSpPr>
              <p:nvPr userDrawn="1"/>
            </p:nvSpPr>
            <p:spPr bwMode="auto">
              <a:xfrm>
                <a:off x="144" y="30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6" name="Rectangle 438"/>
              <p:cNvSpPr>
                <a:spLocks noChangeArrowheads="1"/>
              </p:cNvSpPr>
              <p:nvPr userDrawn="1"/>
            </p:nvSpPr>
            <p:spPr bwMode="auto">
              <a:xfrm>
                <a:off x="192" y="312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7" name="Rectangle 439"/>
              <p:cNvSpPr>
                <a:spLocks noChangeArrowheads="1"/>
              </p:cNvSpPr>
              <p:nvPr userDrawn="1"/>
            </p:nvSpPr>
            <p:spPr bwMode="auto">
              <a:xfrm>
                <a:off x="0"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8" name="Rectangle 440"/>
              <p:cNvSpPr>
                <a:spLocks noChangeArrowheads="1"/>
              </p:cNvSpPr>
              <p:nvPr userDrawn="1"/>
            </p:nvSpPr>
            <p:spPr bwMode="auto">
              <a:xfrm>
                <a:off x="48"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09" name="Rectangle 441"/>
              <p:cNvSpPr>
                <a:spLocks noChangeArrowheads="1"/>
              </p:cNvSpPr>
              <p:nvPr userDrawn="1"/>
            </p:nvSpPr>
            <p:spPr bwMode="auto">
              <a:xfrm>
                <a:off x="96"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0" name="Rectangle 442"/>
              <p:cNvSpPr>
                <a:spLocks noChangeArrowheads="1"/>
              </p:cNvSpPr>
              <p:nvPr userDrawn="1"/>
            </p:nvSpPr>
            <p:spPr bwMode="auto">
              <a:xfrm>
                <a:off x="144" y="316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1" name="Rectangle 443"/>
              <p:cNvSpPr>
                <a:spLocks noChangeArrowheads="1"/>
              </p:cNvSpPr>
              <p:nvPr userDrawn="1"/>
            </p:nvSpPr>
            <p:spPr bwMode="auto">
              <a:xfrm>
                <a:off x="192" y="321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2" name="Rectangle 444"/>
              <p:cNvSpPr>
                <a:spLocks noChangeArrowheads="1"/>
              </p:cNvSpPr>
              <p:nvPr userDrawn="1"/>
            </p:nvSpPr>
            <p:spPr bwMode="auto">
              <a:xfrm>
                <a:off x="0"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3" name="Rectangle 445"/>
              <p:cNvSpPr>
                <a:spLocks noChangeArrowheads="1"/>
              </p:cNvSpPr>
              <p:nvPr userDrawn="1"/>
            </p:nvSpPr>
            <p:spPr bwMode="auto">
              <a:xfrm>
                <a:off x="48"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4" name="Rectangle 446"/>
              <p:cNvSpPr>
                <a:spLocks noChangeArrowheads="1"/>
              </p:cNvSpPr>
              <p:nvPr userDrawn="1"/>
            </p:nvSpPr>
            <p:spPr bwMode="auto">
              <a:xfrm>
                <a:off x="96"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5" name="Rectangle 447"/>
              <p:cNvSpPr>
                <a:spLocks noChangeArrowheads="1"/>
              </p:cNvSpPr>
              <p:nvPr userDrawn="1"/>
            </p:nvSpPr>
            <p:spPr bwMode="auto">
              <a:xfrm>
                <a:off x="144" y="326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6" name="Rectangle 448"/>
              <p:cNvSpPr>
                <a:spLocks noChangeArrowheads="1"/>
              </p:cNvSpPr>
              <p:nvPr userDrawn="1"/>
            </p:nvSpPr>
            <p:spPr bwMode="auto">
              <a:xfrm>
                <a:off x="192" y="331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7" name="Rectangle 449"/>
              <p:cNvSpPr>
                <a:spLocks noChangeArrowheads="1"/>
              </p:cNvSpPr>
              <p:nvPr userDrawn="1"/>
            </p:nvSpPr>
            <p:spPr bwMode="auto">
              <a:xfrm>
                <a:off x="0"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8" name="Rectangle 450"/>
              <p:cNvSpPr>
                <a:spLocks noChangeArrowheads="1"/>
              </p:cNvSpPr>
              <p:nvPr userDrawn="1"/>
            </p:nvSpPr>
            <p:spPr bwMode="auto">
              <a:xfrm>
                <a:off x="48"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19" name="Rectangle 451"/>
              <p:cNvSpPr>
                <a:spLocks noChangeArrowheads="1"/>
              </p:cNvSpPr>
              <p:nvPr userDrawn="1"/>
            </p:nvSpPr>
            <p:spPr bwMode="auto">
              <a:xfrm>
                <a:off x="96"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0" name="Rectangle 452"/>
              <p:cNvSpPr>
                <a:spLocks noChangeArrowheads="1"/>
              </p:cNvSpPr>
              <p:nvPr userDrawn="1"/>
            </p:nvSpPr>
            <p:spPr bwMode="auto">
              <a:xfrm>
                <a:off x="144" y="336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1" name="Rectangle 453"/>
              <p:cNvSpPr>
                <a:spLocks noChangeArrowheads="1"/>
              </p:cNvSpPr>
              <p:nvPr userDrawn="1"/>
            </p:nvSpPr>
            <p:spPr bwMode="auto">
              <a:xfrm>
                <a:off x="192" y="340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2" name="Rectangle 454"/>
              <p:cNvSpPr>
                <a:spLocks noChangeArrowheads="1"/>
              </p:cNvSpPr>
              <p:nvPr userDrawn="1"/>
            </p:nvSpPr>
            <p:spPr bwMode="auto">
              <a:xfrm>
                <a:off x="0"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3" name="Rectangle 455"/>
              <p:cNvSpPr>
                <a:spLocks noChangeArrowheads="1"/>
              </p:cNvSpPr>
              <p:nvPr userDrawn="1"/>
            </p:nvSpPr>
            <p:spPr bwMode="auto">
              <a:xfrm>
                <a:off x="48"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4" name="Rectangle 456"/>
              <p:cNvSpPr>
                <a:spLocks noChangeArrowheads="1"/>
              </p:cNvSpPr>
              <p:nvPr userDrawn="1"/>
            </p:nvSpPr>
            <p:spPr bwMode="auto">
              <a:xfrm>
                <a:off x="96"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5" name="Rectangle 457"/>
              <p:cNvSpPr>
                <a:spLocks noChangeArrowheads="1"/>
              </p:cNvSpPr>
              <p:nvPr userDrawn="1"/>
            </p:nvSpPr>
            <p:spPr bwMode="auto">
              <a:xfrm>
                <a:off x="144" y="345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6" name="Rectangle 458"/>
              <p:cNvSpPr>
                <a:spLocks noChangeArrowheads="1"/>
              </p:cNvSpPr>
              <p:nvPr userDrawn="1"/>
            </p:nvSpPr>
            <p:spPr bwMode="auto">
              <a:xfrm>
                <a:off x="192" y="350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7" name="Rectangle 459"/>
              <p:cNvSpPr>
                <a:spLocks noChangeArrowheads="1"/>
              </p:cNvSpPr>
              <p:nvPr userDrawn="1"/>
            </p:nvSpPr>
            <p:spPr bwMode="auto">
              <a:xfrm>
                <a:off x="0"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8" name="Rectangle 460"/>
              <p:cNvSpPr>
                <a:spLocks noChangeArrowheads="1"/>
              </p:cNvSpPr>
              <p:nvPr userDrawn="1"/>
            </p:nvSpPr>
            <p:spPr bwMode="auto">
              <a:xfrm>
                <a:off x="48"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29" name="Rectangle 461"/>
              <p:cNvSpPr>
                <a:spLocks noChangeArrowheads="1"/>
              </p:cNvSpPr>
              <p:nvPr userDrawn="1"/>
            </p:nvSpPr>
            <p:spPr bwMode="auto">
              <a:xfrm>
                <a:off x="96"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0" name="Rectangle 462"/>
              <p:cNvSpPr>
                <a:spLocks noChangeArrowheads="1"/>
              </p:cNvSpPr>
              <p:nvPr userDrawn="1"/>
            </p:nvSpPr>
            <p:spPr bwMode="auto">
              <a:xfrm>
                <a:off x="144" y="355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1" name="Rectangle 463"/>
              <p:cNvSpPr>
                <a:spLocks noChangeArrowheads="1"/>
              </p:cNvSpPr>
              <p:nvPr userDrawn="1"/>
            </p:nvSpPr>
            <p:spPr bwMode="auto">
              <a:xfrm>
                <a:off x="192" y="360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2" name="Rectangle 464"/>
              <p:cNvSpPr>
                <a:spLocks noChangeArrowheads="1"/>
              </p:cNvSpPr>
              <p:nvPr userDrawn="1"/>
            </p:nvSpPr>
            <p:spPr bwMode="auto">
              <a:xfrm>
                <a:off x="0"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3" name="Rectangle 465"/>
              <p:cNvSpPr>
                <a:spLocks noChangeArrowheads="1"/>
              </p:cNvSpPr>
              <p:nvPr userDrawn="1"/>
            </p:nvSpPr>
            <p:spPr bwMode="auto">
              <a:xfrm>
                <a:off x="48"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4" name="Rectangle 466"/>
              <p:cNvSpPr>
                <a:spLocks noChangeArrowheads="1"/>
              </p:cNvSpPr>
              <p:nvPr userDrawn="1"/>
            </p:nvSpPr>
            <p:spPr bwMode="auto">
              <a:xfrm>
                <a:off x="96"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5" name="Rectangle 467"/>
              <p:cNvSpPr>
                <a:spLocks noChangeArrowheads="1"/>
              </p:cNvSpPr>
              <p:nvPr userDrawn="1"/>
            </p:nvSpPr>
            <p:spPr bwMode="auto">
              <a:xfrm>
                <a:off x="144" y="364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6" name="Rectangle 468"/>
              <p:cNvSpPr>
                <a:spLocks noChangeArrowheads="1"/>
              </p:cNvSpPr>
              <p:nvPr userDrawn="1"/>
            </p:nvSpPr>
            <p:spPr bwMode="auto">
              <a:xfrm>
                <a:off x="192" y="369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7" name="Rectangle 469"/>
              <p:cNvSpPr>
                <a:spLocks noChangeArrowheads="1"/>
              </p:cNvSpPr>
              <p:nvPr userDrawn="1"/>
            </p:nvSpPr>
            <p:spPr bwMode="auto">
              <a:xfrm>
                <a:off x="0"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8" name="Rectangle 470"/>
              <p:cNvSpPr>
                <a:spLocks noChangeArrowheads="1"/>
              </p:cNvSpPr>
              <p:nvPr userDrawn="1"/>
            </p:nvSpPr>
            <p:spPr bwMode="auto">
              <a:xfrm>
                <a:off x="48"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39" name="Rectangle 471"/>
              <p:cNvSpPr>
                <a:spLocks noChangeArrowheads="1"/>
              </p:cNvSpPr>
              <p:nvPr userDrawn="1"/>
            </p:nvSpPr>
            <p:spPr bwMode="auto">
              <a:xfrm>
                <a:off x="96"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0" name="Rectangle 472"/>
              <p:cNvSpPr>
                <a:spLocks noChangeArrowheads="1"/>
              </p:cNvSpPr>
              <p:nvPr userDrawn="1"/>
            </p:nvSpPr>
            <p:spPr bwMode="auto">
              <a:xfrm>
                <a:off x="144" y="374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1" name="Rectangle 473"/>
              <p:cNvSpPr>
                <a:spLocks noChangeArrowheads="1"/>
              </p:cNvSpPr>
              <p:nvPr userDrawn="1"/>
            </p:nvSpPr>
            <p:spPr bwMode="auto">
              <a:xfrm>
                <a:off x="192" y="379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nvGrpSpPr>
            <p:cNvPr id="110042" name="Group 474"/>
            <p:cNvGrpSpPr>
              <a:grpSpLocks/>
            </p:cNvGrpSpPr>
            <p:nvPr userDrawn="1"/>
          </p:nvGrpSpPr>
          <p:grpSpPr bwMode="auto">
            <a:xfrm>
              <a:off x="0" y="3840"/>
              <a:ext cx="240" cy="480"/>
              <a:chOff x="0" y="3840"/>
              <a:chExt cx="240" cy="480"/>
            </a:xfrm>
          </p:grpSpPr>
          <p:sp>
            <p:nvSpPr>
              <p:cNvPr id="110043" name="Rectangle 475"/>
              <p:cNvSpPr>
                <a:spLocks noChangeArrowheads="1"/>
              </p:cNvSpPr>
              <p:nvPr userDrawn="1"/>
            </p:nvSpPr>
            <p:spPr bwMode="auto">
              <a:xfrm>
                <a:off x="0"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4" name="Rectangle 476"/>
              <p:cNvSpPr>
                <a:spLocks noChangeArrowheads="1"/>
              </p:cNvSpPr>
              <p:nvPr userDrawn="1"/>
            </p:nvSpPr>
            <p:spPr bwMode="auto">
              <a:xfrm>
                <a:off x="48"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5" name="Rectangle 477"/>
              <p:cNvSpPr>
                <a:spLocks noChangeArrowheads="1"/>
              </p:cNvSpPr>
              <p:nvPr userDrawn="1"/>
            </p:nvSpPr>
            <p:spPr bwMode="auto">
              <a:xfrm>
                <a:off x="96"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6" name="Rectangle 478"/>
              <p:cNvSpPr>
                <a:spLocks noChangeArrowheads="1"/>
              </p:cNvSpPr>
              <p:nvPr userDrawn="1"/>
            </p:nvSpPr>
            <p:spPr bwMode="auto">
              <a:xfrm>
                <a:off x="144" y="384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7" name="Rectangle 479"/>
              <p:cNvSpPr>
                <a:spLocks noChangeArrowheads="1"/>
              </p:cNvSpPr>
              <p:nvPr userDrawn="1"/>
            </p:nvSpPr>
            <p:spPr bwMode="auto">
              <a:xfrm>
                <a:off x="192" y="388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8" name="Rectangle 480"/>
              <p:cNvSpPr>
                <a:spLocks noChangeArrowheads="1"/>
              </p:cNvSpPr>
              <p:nvPr userDrawn="1"/>
            </p:nvSpPr>
            <p:spPr bwMode="auto">
              <a:xfrm>
                <a:off x="0"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49" name="Rectangle 481"/>
              <p:cNvSpPr>
                <a:spLocks noChangeArrowheads="1"/>
              </p:cNvSpPr>
              <p:nvPr userDrawn="1"/>
            </p:nvSpPr>
            <p:spPr bwMode="auto">
              <a:xfrm>
                <a:off x="48"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0" name="Rectangle 482"/>
              <p:cNvSpPr>
                <a:spLocks noChangeArrowheads="1"/>
              </p:cNvSpPr>
              <p:nvPr userDrawn="1"/>
            </p:nvSpPr>
            <p:spPr bwMode="auto">
              <a:xfrm>
                <a:off x="96"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1" name="Rectangle 483"/>
              <p:cNvSpPr>
                <a:spLocks noChangeArrowheads="1"/>
              </p:cNvSpPr>
              <p:nvPr userDrawn="1"/>
            </p:nvSpPr>
            <p:spPr bwMode="auto">
              <a:xfrm>
                <a:off x="144" y="393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2" name="Rectangle 484"/>
              <p:cNvSpPr>
                <a:spLocks noChangeArrowheads="1"/>
              </p:cNvSpPr>
              <p:nvPr userDrawn="1"/>
            </p:nvSpPr>
            <p:spPr bwMode="auto">
              <a:xfrm>
                <a:off x="192" y="398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3" name="Rectangle 485"/>
              <p:cNvSpPr>
                <a:spLocks noChangeArrowheads="1"/>
              </p:cNvSpPr>
              <p:nvPr userDrawn="1"/>
            </p:nvSpPr>
            <p:spPr bwMode="auto">
              <a:xfrm>
                <a:off x="0"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4" name="Rectangle 486"/>
              <p:cNvSpPr>
                <a:spLocks noChangeArrowheads="1"/>
              </p:cNvSpPr>
              <p:nvPr userDrawn="1"/>
            </p:nvSpPr>
            <p:spPr bwMode="auto">
              <a:xfrm>
                <a:off x="48"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5" name="Rectangle 487"/>
              <p:cNvSpPr>
                <a:spLocks noChangeArrowheads="1"/>
              </p:cNvSpPr>
              <p:nvPr userDrawn="1"/>
            </p:nvSpPr>
            <p:spPr bwMode="auto">
              <a:xfrm>
                <a:off x="96"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6" name="Rectangle 488"/>
              <p:cNvSpPr>
                <a:spLocks noChangeArrowheads="1"/>
              </p:cNvSpPr>
              <p:nvPr userDrawn="1"/>
            </p:nvSpPr>
            <p:spPr bwMode="auto">
              <a:xfrm>
                <a:off x="144" y="403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7" name="Rectangle 489"/>
              <p:cNvSpPr>
                <a:spLocks noChangeArrowheads="1"/>
              </p:cNvSpPr>
              <p:nvPr userDrawn="1"/>
            </p:nvSpPr>
            <p:spPr bwMode="auto">
              <a:xfrm>
                <a:off x="192" y="4080"/>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8" name="Rectangle 490"/>
              <p:cNvSpPr>
                <a:spLocks noChangeArrowheads="1"/>
              </p:cNvSpPr>
              <p:nvPr userDrawn="1"/>
            </p:nvSpPr>
            <p:spPr bwMode="auto">
              <a:xfrm>
                <a:off x="0"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59" name="Rectangle 491"/>
              <p:cNvSpPr>
                <a:spLocks noChangeArrowheads="1"/>
              </p:cNvSpPr>
              <p:nvPr userDrawn="1"/>
            </p:nvSpPr>
            <p:spPr bwMode="auto">
              <a:xfrm>
                <a:off x="48"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0" name="Rectangle 492"/>
              <p:cNvSpPr>
                <a:spLocks noChangeArrowheads="1"/>
              </p:cNvSpPr>
              <p:nvPr userDrawn="1"/>
            </p:nvSpPr>
            <p:spPr bwMode="auto">
              <a:xfrm>
                <a:off x="96"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1" name="Rectangle 493"/>
              <p:cNvSpPr>
                <a:spLocks noChangeArrowheads="1"/>
              </p:cNvSpPr>
              <p:nvPr userDrawn="1"/>
            </p:nvSpPr>
            <p:spPr bwMode="auto">
              <a:xfrm>
                <a:off x="144" y="4128"/>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2" name="Rectangle 494"/>
              <p:cNvSpPr>
                <a:spLocks noChangeArrowheads="1"/>
              </p:cNvSpPr>
              <p:nvPr userDrawn="1"/>
            </p:nvSpPr>
            <p:spPr bwMode="auto">
              <a:xfrm>
                <a:off x="192" y="4176"/>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3" name="Rectangle 495"/>
              <p:cNvSpPr>
                <a:spLocks noChangeArrowheads="1"/>
              </p:cNvSpPr>
              <p:nvPr userDrawn="1"/>
            </p:nvSpPr>
            <p:spPr bwMode="auto">
              <a:xfrm>
                <a:off x="0"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4" name="Rectangle 496"/>
              <p:cNvSpPr>
                <a:spLocks noChangeArrowheads="1"/>
              </p:cNvSpPr>
              <p:nvPr userDrawn="1"/>
            </p:nvSpPr>
            <p:spPr bwMode="auto">
              <a:xfrm>
                <a:off x="48"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5" name="Rectangle 497"/>
              <p:cNvSpPr>
                <a:spLocks noChangeArrowheads="1"/>
              </p:cNvSpPr>
              <p:nvPr userDrawn="1"/>
            </p:nvSpPr>
            <p:spPr bwMode="auto">
              <a:xfrm>
                <a:off x="96"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6" name="Rectangle 498"/>
              <p:cNvSpPr>
                <a:spLocks noChangeArrowheads="1"/>
              </p:cNvSpPr>
              <p:nvPr userDrawn="1"/>
            </p:nvSpPr>
            <p:spPr bwMode="auto">
              <a:xfrm>
                <a:off x="144" y="4224"/>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sp>
            <p:nvSpPr>
              <p:cNvPr id="110067" name="Rectangle 499"/>
              <p:cNvSpPr>
                <a:spLocks noChangeArrowheads="1"/>
              </p:cNvSpPr>
              <p:nvPr userDrawn="1"/>
            </p:nvSpPr>
            <p:spPr bwMode="auto">
              <a:xfrm>
                <a:off x="192" y="4272"/>
                <a:ext cx="48" cy="48"/>
              </a:xfrm>
              <a:prstGeom prst="rect">
                <a:avLst/>
              </a:prstGeom>
              <a:solidFill>
                <a:srgbClr val="0CCA7D">
                  <a:alpha val="50000"/>
                </a:srgbClr>
              </a:solidFill>
              <a:ln w="9525">
                <a:noFill/>
                <a:miter lim="800000"/>
                <a:headEnd/>
                <a:tailEnd/>
              </a:ln>
              <a:effectLst/>
            </p:spPr>
            <p:txBody>
              <a:bodyPr wrap="none" anchor="ctr"/>
              <a:lstStyle/>
              <a:p>
                <a:endParaRPr lang="ko-KR" altLang="en-US" dirty="0"/>
              </a:p>
            </p:txBody>
          </p:sp>
        </p:grpSp>
      </p:grpSp>
      <p:sp>
        <p:nvSpPr>
          <p:cNvPr id="110068" name="Line 500"/>
          <p:cNvSpPr>
            <a:spLocks noChangeShapeType="1"/>
          </p:cNvSpPr>
          <p:nvPr/>
        </p:nvSpPr>
        <p:spPr bwMode="auto">
          <a:xfrm>
            <a:off x="683568" y="188640"/>
            <a:ext cx="648072" cy="0"/>
          </a:xfrm>
          <a:prstGeom prst="line">
            <a:avLst/>
          </a:prstGeom>
          <a:noFill/>
          <a:ln w="38100">
            <a:solidFill>
              <a:srgbClr val="008000"/>
            </a:solidFill>
            <a:round/>
            <a:headEnd type="diamond" w="lg" len="lg"/>
            <a:tailEnd/>
          </a:ln>
          <a:effectLst/>
        </p:spPr>
        <p:txBody>
          <a:bodyPr/>
          <a:lstStyle/>
          <a:p>
            <a:endParaRPr lang="ko-KR" altLang="en-US" dirty="0"/>
          </a:p>
        </p:txBody>
      </p:sp>
      <p:sp>
        <p:nvSpPr>
          <p:cNvPr id="110069" name="Line 501"/>
          <p:cNvSpPr>
            <a:spLocks noChangeShapeType="1"/>
          </p:cNvSpPr>
          <p:nvPr/>
        </p:nvSpPr>
        <p:spPr bwMode="auto">
          <a:xfrm>
            <a:off x="611560" y="188640"/>
            <a:ext cx="720080" cy="0"/>
          </a:xfrm>
          <a:prstGeom prst="line">
            <a:avLst/>
          </a:prstGeom>
          <a:noFill/>
          <a:ln w="38100">
            <a:solidFill>
              <a:srgbClr val="003300"/>
            </a:solidFill>
            <a:round/>
            <a:headEnd type="diamond" w="lg" len="lg"/>
            <a:tailEnd/>
          </a:ln>
          <a:effectLst/>
        </p:spPr>
        <p:txBody>
          <a:bodyPr/>
          <a:lstStyle/>
          <a:p>
            <a:endParaRPr lang="ko-KR" altLang="en-US" dirty="0"/>
          </a:p>
        </p:txBody>
      </p:sp>
      <p:sp>
        <p:nvSpPr>
          <p:cNvPr id="110070" name="Line 502"/>
          <p:cNvSpPr>
            <a:spLocks noChangeShapeType="1"/>
          </p:cNvSpPr>
          <p:nvPr/>
        </p:nvSpPr>
        <p:spPr bwMode="auto">
          <a:xfrm flipV="1">
            <a:off x="539552" y="188640"/>
            <a:ext cx="648072" cy="0"/>
          </a:xfrm>
          <a:prstGeom prst="line">
            <a:avLst/>
          </a:prstGeom>
          <a:noFill/>
          <a:ln w="38100">
            <a:solidFill>
              <a:srgbClr val="32C832"/>
            </a:solidFill>
            <a:round/>
            <a:headEnd type="diamond" w="lg" len="lg"/>
            <a:tailEnd/>
          </a:ln>
          <a:effectLst/>
        </p:spPr>
        <p:txBody>
          <a:bodyPr/>
          <a:lstStyle/>
          <a:p>
            <a:endParaRPr lang="ko-KR" altLang="en-US" dirty="0"/>
          </a:p>
        </p:txBody>
      </p:sp>
      <p:sp>
        <p:nvSpPr>
          <p:cNvPr id="110071" name="Line 503"/>
          <p:cNvSpPr>
            <a:spLocks noChangeShapeType="1"/>
          </p:cNvSpPr>
          <p:nvPr/>
        </p:nvSpPr>
        <p:spPr bwMode="auto">
          <a:xfrm flipV="1">
            <a:off x="467544" y="188640"/>
            <a:ext cx="648072" cy="0"/>
          </a:xfrm>
          <a:prstGeom prst="line">
            <a:avLst/>
          </a:prstGeom>
          <a:noFill/>
          <a:ln w="38100" cap="rnd">
            <a:solidFill>
              <a:srgbClr val="009900"/>
            </a:solidFill>
            <a:prstDash val="sysDot"/>
            <a:round/>
            <a:headEnd type="diamond" w="lg" len="lg"/>
            <a:tailEnd/>
          </a:ln>
          <a:effectLst/>
        </p:spPr>
        <p:txBody>
          <a:bodyPr/>
          <a:lstStyle/>
          <a:p>
            <a:endParaRPr lang="ko-KR" altLang="en-US" dirty="0"/>
          </a:p>
        </p:txBody>
      </p:sp>
      <p:grpSp>
        <p:nvGrpSpPr>
          <p:cNvPr id="110072" name="Group 504"/>
          <p:cNvGrpSpPr>
            <a:grpSpLocks/>
          </p:cNvGrpSpPr>
          <p:nvPr/>
        </p:nvGrpSpPr>
        <p:grpSpPr bwMode="auto">
          <a:xfrm rot="5400000">
            <a:off x="323529" y="5229201"/>
            <a:ext cx="1440158" cy="1296143"/>
            <a:chOff x="4592" y="2976"/>
            <a:chExt cx="1070" cy="1148"/>
          </a:xfrm>
        </p:grpSpPr>
        <p:grpSp>
          <p:nvGrpSpPr>
            <p:cNvPr id="110073" name="Group 505"/>
            <p:cNvGrpSpPr>
              <a:grpSpLocks/>
            </p:cNvGrpSpPr>
            <p:nvPr userDrawn="1"/>
          </p:nvGrpSpPr>
          <p:grpSpPr bwMode="auto">
            <a:xfrm>
              <a:off x="4592" y="3770"/>
              <a:ext cx="916" cy="354"/>
              <a:chOff x="1930" y="2868"/>
              <a:chExt cx="3175" cy="1226"/>
            </a:xfrm>
          </p:grpSpPr>
          <p:sp>
            <p:nvSpPr>
              <p:cNvPr id="110074" name="AutoShape 506"/>
              <p:cNvSpPr>
                <a:spLocks noChangeArrowheads="1"/>
              </p:cNvSpPr>
              <p:nvPr userDrawn="1"/>
            </p:nvSpPr>
            <p:spPr bwMode="auto">
              <a:xfrm rot="16200000">
                <a:off x="1848" y="2950"/>
                <a:ext cx="1226" cy="1061"/>
              </a:xfrm>
              <a:prstGeom prst="hexagon">
                <a:avLst>
                  <a:gd name="adj" fmla="val 28888"/>
                  <a:gd name="vf" fmla="val 115470"/>
                </a:avLst>
              </a:prstGeom>
              <a:solidFill>
                <a:srgbClr val="008000">
                  <a:alpha val="50000"/>
                </a:srgbClr>
              </a:solidFill>
              <a:ln w="25400" algn="ctr">
                <a:solidFill>
                  <a:srgbClr val="339966"/>
                </a:solidFill>
                <a:miter lim="800000"/>
                <a:headEnd/>
                <a:tailEnd/>
              </a:ln>
              <a:effectLst/>
            </p:spPr>
            <p:txBody>
              <a:bodyPr wrap="none" anchor="ctr"/>
              <a:lstStyle/>
              <a:p>
                <a:endParaRPr lang="ko-KR" altLang="en-US" dirty="0"/>
              </a:p>
            </p:txBody>
          </p:sp>
          <p:sp>
            <p:nvSpPr>
              <p:cNvPr id="110075" name="AutoShape 507"/>
              <p:cNvSpPr>
                <a:spLocks noChangeArrowheads="1"/>
              </p:cNvSpPr>
              <p:nvPr userDrawn="1"/>
            </p:nvSpPr>
            <p:spPr bwMode="auto">
              <a:xfrm rot="16200000">
                <a:off x="2904" y="2950"/>
                <a:ext cx="1226" cy="1061"/>
              </a:xfrm>
              <a:prstGeom prst="hexagon">
                <a:avLst>
                  <a:gd name="adj" fmla="val 28888"/>
                  <a:gd name="vf" fmla="val 115470"/>
                </a:avLst>
              </a:prstGeom>
              <a:solidFill>
                <a:srgbClr val="76FA99">
                  <a:alpha val="50000"/>
                </a:srgbClr>
              </a:solidFill>
              <a:ln w="25400" algn="ctr">
                <a:solidFill>
                  <a:srgbClr val="339966"/>
                </a:solidFill>
                <a:miter lim="800000"/>
                <a:headEnd/>
                <a:tailEnd/>
              </a:ln>
              <a:effectLst/>
            </p:spPr>
            <p:txBody>
              <a:bodyPr wrap="none" anchor="ctr"/>
              <a:lstStyle/>
              <a:p>
                <a:endParaRPr lang="ko-KR" altLang="en-US" dirty="0"/>
              </a:p>
            </p:txBody>
          </p:sp>
          <p:sp>
            <p:nvSpPr>
              <p:cNvPr id="110076" name="AutoShape 508"/>
              <p:cNvSpPr>
                <a:spLocks noChangeArrowheads="1"/>
              </p:cNvSpPr>
              <p:nvPr userDrawn="1"/>
            </p:nvSpPr>
            <p:spPr bwMode="auto">
              <a:xfrm rot="16200000">
                <a:off x="3962" y="2950"/>
                <a:ext cx="1226" cy="1061"/>
              </a:xfrm>
              <a:prstGeom prst="hexagon">
                <a:avLst>
                  <a:gd name="adj" fmla="val 28888"/>
                  <a:gd name="vf" fmla="val 115470"/>
                </a:avLst>
              </a:prstGeom>
              <a:solidFill>
                <a:srgbClr val="0CCA7D">
                  <a:alpha val="50000"/>
                </a:srgbClr>
              </a:solidFill>
              <a:ln w="25400" algn="ctr">
                <a:solidFill>
                  <a:srgbClr val="339966"/>
                </a:solidFill>
                <a:miter lim="800000"/>
                <a:headEnd/>
                <a:tailEnd/>
              </a:ln>
              <a:effectLst/>
            </p:spPr>
            <p:txBody>
              <a:bodyPr wrap="none" anchor="ctr"/>
              <a:lstStyle/>
              <a:p>
                <a:endParaRPr lang="ko-KR" altLang="en-US" dirty="0"/>
              </a:p>
            </p:txBody>
          </p:sp>
        </p:grpSp>
        <p:sp>
          <p:nvSpPr>
            <p:cNvPr id="110077" name="AutoShape 509"/>
            <p:cNvSpPr>
              <a:spLocks noChangeArrowheads="1"/>
            </p:cNvSpPr>
            <p:nvPr userDrawn="1"/>
          </p:nvSpPr>
          <p:spPr bwMode="auto">
            <a:xfrm rot="16200000">
              <a:off x="5332" y="3530"/>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sp>
          <p:nvSpPr>
            <p:cNvPr id="110078" name="AutoShape 510"/>
            <p:cNvSpPr>
              <a:spLocks noChangeArrowheads="1"/>
            </p:cNvSpPr>
            <p:nvPr userDrawn="1"/>
          </p:nvSpPr>
          <p:spPr bwMode="auto">
            <a:xfrm rot="16200000">
              <a:off x="5177" y="3264"/>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sp>
          <p:nvSpPr>
            <p:cNvPr id="110079" name="AutoShape 511"/>
            <p:cNvSpPr>
              <a:spLocks noChangeArrowheads="1"/>
            </p:cNvSpPr>
            <p:nvPr userDrawn="1"/>
          </p:nvSpPr>
          <p:spPr bwMode="auto">
            <a:xfrm rot="16200000">
              <a:off x="5331" y="3000"/>
              <a:ext cx="354" cy="306"/>
            </a:xfrm>
            <a:prstGeom prst="hexagon">
              <a:avLst>
                <a:gd name="adj" fmla="val 28922"/>
                <a:gd name="vf" fmla="val 115470"/>
              </a:avLst>
            </a:prstGeom>
            <a:solidFill>
              <a:srgbClr val="76FA99">
                <a:alpha val="50000"/>
              </a:srgbClr>
            </a:solidFill>
            <a:ln w="25400" algn="ctr">
              <a:solidFill>
                <a:srgbClr val="339966"/>
              </a:solidFill>
              <a:miter lim="800000"/>
              <a:headEnd/>
              <a:tailEnd/>
            </a:ln>
            <a:effectLst/>
          </p:spPr>
          <p:txBody>
            <a:bodyPr wrap="none" anchor="ctr"/>
            <a:lstStyle/>
            <a:p>
              <a:endParaRPr lang="ko-KR" altLang="en-US" dirty="0"/>
            </a:p>
          </p:txBody>
        </p:sp>
      </p:grpSp>
      <p:sp>
        <p:nvSpPr>
          <p:cNvPr id="110081" name="AutoShape 513"/>
          <p:cNvSpPr>
            <a:spLocks noChangeArrowheads="1"/>
          </p:cNvSpPr>
          <p:nvPr/>
        </p:nvSpPr>
        <p:spPr bwMode="auto">
          <a:xfrm rot="10800000" flipV="1">
            <a:off x="7380312" y="1196751"/>
            <a:ext cx="1337320" cy="45719"/>
          </a:xfrm>
          <a:prstGeom prst="parallelogram">
            <a:avLst>
              <a:gd name="adj" fmla="val 166625"/>
            </a:avLst>
          </a:prstGeom>
          <a:solidFill>
            <a:srgbClr val="009900">
              <a:alpha val="70000"/>
            </a:srgbClr>
          </a:solidFill>
          <a:ln w="34925" algn="ctr">
            <a:solidFill>
              <a:srgbClr val="339966"/>
            </a:solidFill>
            <a:miter lim="800000"/>
            <a:headEnd/>
            <a:tailEnd/>
          </a:ln>
          <a:effectLst/>
        </p:spPr>
        <p:txBody>
          <a:bodyPr wrap="none" anchor="ctr"/>
          <a:lstStyle/>
          <a:p>
            <a:endParaRPr lang="ko-KR" altLang="en-US" dirty="0"/>
          </a:p>
        </p:txBody>
      </p:sp>
      <p:grpSp>
        <p:nvGrpSpPr>
          <p:cNvPr id="110129" name="Group 561"/>
          <p:cNvGrpSpPr>
            <a:grpSpLocks/>
          </p:cNvGrpSpPr>
          <p:nvPr/>
        </p:nvGrpSpPr>
        <p:grpSpPr bwMode="auto">
          <a:xfrm>
            <a:off x="7524328" y="548680"/>
            <a:ext cx="1231173" cy="576064"/>
            <a:chOff x="242" y="77"/>
            <a:chExt cx="1203" cy="547"/>
          </a:xfrm>
        </p:grpSpPr>
        <p:grpSp>
          <p:nvGrpSpPr>
            <p:cNvPr id="110082" name="Group 514"/>
            <p:cNvGrpSpPr>
              <a:grpSpLocks/>
            </p:cNvGrpSpPr>
            <p:nvPr userDrawn="1"/>
          </p:nvGrpSpPr>
          <p:grpSpPr bwMode="auto">
            <a:xfrm rot="5400000">
              <a:off x="628" y="-192"/>
              <a:ext cx="481" cy="1152"/>
              <a:chOff x="80" y="115"/>
              <a:chExt cx="454" cy="1154"/>
            </a:xfrm>
          </p:grpSpPr>
          <p:sp>
            <p:nvSpPr>
              <p:cNvPr id="110083" name="AutoShape 515"/>
              <p:cNvSpPr>
                <a:spLocks noChangeArrowheads="1"/>
              </p:cNvSpPr>
              <p:nvPr userDrawn="1"/>
            </p:nvSpPr>
            <p:spPr bwMode="auto">
              <a:xfrm rot="16200000">
                <a:off x="69" y="139"/>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0084" name="AutoShape 516"/>
              <p:cNvSpPr>
                <a:spLocks noChangeArrowheads="1"/>
              </p:cNvSpPr>
              <p:nvPr userDrawn="1"/>
            </p:nvSpPr>
            <p:spPr bwMode="auto">
              <a:xfrm rot="15900243">
                <a:off x="222" y="428"/>
                <a:ext cx="359" cy="255"/>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0085" name="AutoShape 517"/>
              <p:cNvSpPr>
                <a:spLocks noChangeArrowheads="1"/>
              </p:cNvSpPr>
              <p:nvPr userDrawn="1"/>
            </p:nvSpPr>
            <p:spPr bwMode="auto">
              <a:xfrm rot="16200000">
                <a:off x="56" y="670"/>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sp>
            <p:nvSpPr>
              <p:cNvPr id="110086" name="AutoShape 518"/>
              <p:cNvSpPr>
                <a:spLocks noChangeArrowheads="1"/>
              </p:cNvSpPr>
              <p:nvPr userDrawn="1"/>
            </p:nvSpPr>
            <p:spPr bwMode="auto">
              <a:xfrm rot="16200000">
                <a:off x="204" y="939"/>
                <a:ext cx="354" cy="306"/>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grpSp>
        <p:grpSp>
          <p:nvGrpSpPr>
            <p:cNvPr id="110087" name="Group 519"/>
            <p:cNvGrpSpPr>
              <a:grpSpLocks/>
            </p:cNvGrpSpPr>
            <p:nvPr userDrawn="1"/>
          </p:nvGrpSpPr>
          <p:grpSpPr bwMode="auto">
            <a:xfrm rot="5400000">
              <a:off x="574" y="-255"/>
              <a:ext cx="488" cy="1152"/>
              <a:chOff x="79" y="115"/>
              <a:chExt cx="460" cy="1154"/>
            </a:xfrm>
          </p:grpSpPr>
          <p:sp>
            <p:nvSpPr>
              <p:cNvPr id="110088" name="AutoShape 520"/>
              <p:cNvSpPr>
                <a:spLocks noChangeArrowheads="1"/>
              </p:cNvSpPr>
              <p:nvPr userDrawn="1"/>
            </p:nvSpPr>
            <p:spPr bwMode="auto">
              <a:xfrm rot="16200000">
                <a:off x="69" y="139"/>
                <a:ext cx="354" cy="306"/>
              </a:xfrm>
              <a:prstGeom prst="hexagon">
                <a:avLst>
                  <a:gd name="adj" fmla="val 28922"/>
                  <a:gd name="vf" fmla="val 115470"/>
                </a:avLst>
              </a:prstGeom>
              <a:solidFill>
                <a:srgbClr val="DDF9DB">
                  <a:alpha val="60001"/>
                </a:srgbClr>
              </a:solidFill>
              <a:ln w="25400" algn="ctr">
                <a:solidFill>
                  <a:srgbClr val="339966"/>
                </a:solidFill>
                <a:miter lim="800000"/>
                <a:headEnd/>
                <a:tailEnd/>
              </a:ln>
              <a:effectLst/>
            </p:spPr>
            <p:txBody>
              <a:bodyPr wrap="none" anchor="ctr"/>
              <a:lstStyle/>
              <a:p>
                <a:endParaRPr lang="ko-KR" altLang="en-US" dirty="0"/>
              </a:p>
            </p:txBody>
          </p:sp>
          <p:sp>
            <p:nvSpPr>
              <p:cNvPr id="110089" name="AutoShape 521"/>
              <p:cNvSpPr>
                <a:spLocks noChangeArrowheads="1"/>
              </p:cNvSpPr>
              <p:nvPr userDrawn="1"/>
            </p:nvSpPr>
            <p:spPr bwMode="auto">
              <a:xfrm rot="16200000">
                <a:off x="209" y="404"/>
                <a:ext cx="354" cy="306"/>
              </a:xfrm>
              <a:prstGeom prst="hexagon">
                <a:avLst>
                  <a:gd name="adj" fmla="val 28922"/>
                  <a:gd name="vf" fmla="val 115470"/>
                </a:avLst>
              </a:prstGeom>
              <a:solidFill>
                <a:srgbClr val="32C832">
                  <a:alpha val="35001"/>
                </a:srgbClr>
              </a:solidFill>
              <a:ln w="25400" algn="ctr">
                <a:solidFill>
                  <a:srgbClr val="339966"/>
                </a:solidFill>
                <a:miter lim="800000"/>
                <a:headEnd/>
                <a:tailEnd/>
              </a:ln>
              <a:effectLst/>
            </p:spPr>
            <p:txBody>
              <a:bodyPr wrap="none" anchor="ctr"/>
              <a:lstStyle/>
              <a:p>
                <a:endParaRPr lang="ko-KR" altLang="en-US" dirty="0"/>
              </a:p>
            </p:txBody>
          </p:sp>
          <p:sp>
            <p:nvSpPr>
              <p:cNvPr id="110090" name="AutoShape 522"/>
              <p:cNvSpPr>
                <a:spLocks noChangeArrowheads="1"/>
              </p:cNvSpPr>
              <p:nvPr userDrawn="1"/>
            </p:nvSpPr>
            <p:spPr bwMode="auto">
              <a:xfrm rot="16200000">
                <a:off x="55" y="661"/>
                <a:ext cx="354" cy="306"/>
              </a:xfrm>
              <a:prstGeom prst="hexagon">
                <a:avLst>
                  <a:gd name="adj" fmla="val 28922"/>
                  <a:gd name="vf" fmla="val 115470"/>
                </a:avLst>
              </a:prstGeom>
              <a:solidFill>
                <a:srgbClr val="008000">
                  <a:alpha val="39999"/>
                </a:srgbClr>
              </a:solidFill>
              <a:ln w="25400" algn="ctr">
                <a:solidFill>
                  <a:srgbClr val="339966"/>
                </a:solidFill>
                <a:miter lim="800000"/>
                <a:headEnd/>
                <a:tailEnd/>
              </a:ln>
              <a:effectLst/>
            </p:spPr>
            <p:txBody>
              <a:bodyPr wrap="none" anchor="ctr"/>
              <a:lstStyle/>
              <a:p>
                <a:endParaRPr lang="ko-KR" altLang="en-US" dirty="0"/>
              </a:p>
            </p:txBody>
          </p:sp>
          <p:sp>
            <p:nvSpPr>
              <p:cNvPr id="110091" name="AutoShape 523"/>
              <p:cNvSpPr>
                <a:spLocks noChangeArrowheads="1"/>
              </p:cNvSpPr>
              <p:nvPr userDrawn="1"/>
            </p:nvSpPr>
            <p:spPr bwMode="auto">
              <a:xfrm rot="16200000">
                <a:off x="204" y="939"/>
                <a:ext cx="354" cy="306"/>
              </a:xfrm>
              <a:prstGeom prst="hexagon">
                <a:avLst>
                  <a:gd name="adj" fmla="val 28922"/>
                  <a:gd name="vf" fmla="val 115470"/>
                </a:avLst>
              </a:prstGeom>
              <a:solidFill>
                <a:srgbClr val="32C832">
                  <a:alpha val="50000"/>
                </a:srgbClr>
              </a:solidFill>
              <a:ln w="25400" algn="ctr">
                <a:solidFill>
                  <a:srgbClr val="339966"/>
                </a:solidFill>
                <a:miter lim="800000"/>
                <a:headEnd/>
                <a:tailEnd/>
              </a:ln>
              <a:effectLst/>
            </p:spPr>
            <p:txBody>
              <a:bodyPr wrap="none" anchor="ctr"/>
              <a:lstStyle/>
              <a:p>
                <a:endParaRPr lang="ko-KR" altLang="en-US" dirty="0"/>
              </a:p>
            </p:txBody>
          </p:sp>
        </p:grpSp>
      </p:grpSp>
      <p:grpSp>
        <p:nvGrpSpPr>
          <p:cNvPr id="110121" name="Group 553"/>
          <p:cNvGrpSpPr>
            <a:grpSpLocks/>
          </p:cNvGrpSpPr>
          <p:nvPr/>
        </p:nvGrpSpPr>
        <p:grpSpPr bwMode="auto">
          <a:xfrm rot="5400000">
            <a:off x="467548" y="5373212"/>
            <a:ext cx="1296142" cy="1152137"/>
            <a:chOff x="4592" y="2976"/>
            <a:chExt cx="1070" cy="1148"/>
          </a:xfrm>
        </p:grpSpPr>
        <p:grpSp>
          <p:nvGrpSpPr>
            <p:cNvPr id="110122" name="Group 554"/>
            <p:cNvGrpSpPr>
              <a:grpSpLocks/>
            </p:cNvGrpSpPr>
            <p:nvPr userDrawn="1"/>
          </p:nvGrpSpPr>
          <p:grpSpPr bwMode="auto">
            <a:xfrm>
              <a:off x="4592" y="3770"/>
              <a:ext cx="916" cy="354"/>
              <a:chOff x="1930" y="2868"/>
              <a:chExt cx="3175" cy="1226"/>
            </a:xfrm>
          </p:grpSpPr>
          <p:sp>
            <p:nvSpPr>
              <p:cNvPr id="110123" name="AutoShape 555"/>
              <p:cNvSpPr>
                <a:spLocks noChangeArrowheads="1"/>
              </p:cNvSpPr>
              <p:nvPr userDrawn="1"/>
            </p:nvSpPr>
            <p:spPr bwMode="auto">
              <a:xfrm rot="16200000">
                <a:off x="1848" y="2950"/>
                <a:ext cx="1226" cy="1061"/>
              </a:xfrm>
              <a:prstGeom prst="hexagon">
                <a:avLst>
                  <a:gd name="adj" fmla="val 28888"/>
                  <a:gd name="vf" fmla="val 115470"/>
                </a:avLst>
              </a:prstGeom>
              <a:solidFill>
                <a:srgbClr val="008000">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008000"/>
                </a:extrusionClr>
              </a:sp3d>
            </p:spPr>
            <p:txBody>
              <a:bodyPr wrap="none" anchor="ctr">
                <a:flatTx/>
              </a:bodyPr>
              <a:lstStyle/>
              <a:p>
                <a:endParaRPr lang="ko-KR" altLang="en-US" dirty="0"/>
              </a:p>
            </p:txBody>
          </p:sp>
          <p:sp>
            <p:nvSpPr>
              <p:cNvPr id="110124" name="AutoShape 556"/>
              <p:cNvSpPr>
                <a:spLocks noChangeArrowheads="1"/>
              </p:cNvSpPr>
              <p:nvPr userDrawn="1"/>
            </p:nvSpPr>
            <p:spPr bwMode="auto">
              <a:xfrm rot="16200000">
                <a:off x="2904" y="2950"/>
                <a:ext cx="1226" cy="1061"/>
              </a:xfrm>
              <a:prstGeom prst="hexagon">
                <a:avLst>
                  <a:gd name="adj" fmla="val 28888"/>
                  <a:gd name="vf" fmla="val 115470"/>
                </a:avLst>
              </a:prstGeom>
              <a:solidFill>
                <a:srgbClr val="76FA99">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76FA99"/>
                </a:extrusionClr>
              </a:sp3d>
            </p:spPr>
            <p:txBody>
              <a:bodyPr wrap="none" anchor="ctr">
                <a:flatTx/>
              </a:bodyPr>
              <a:lstStyle/>
              <a:p>
                <a:endParaRPr lang="ko-KR" altLang="en-US" dirty="0"/>
              </a:p>
            </p:txBody>
          </p:sp>
          <p:sp>
            <p:nvSpPr>
              <p:cNvPr id="110125" name="AutoShape 557"/>
              <p:cNvSpPr>
                <a:spLocks noChangeArrowheads="1"/>
              </p:cNvSpPr>
              <p:nvPr userDrawn="1"/>
            </p:nvSpPr>
            <p:spPr bwMode="auto">
              <a:xfrm rot="16200000">
                <a:off x="3962" y="2950"/>
                <a:ext cx="1226" cy="1061"/>
              </a:xfrm>
              <a:prstGeom prst="hexagon">
                <a:avLst>
                  <a:gd name="adj" fmla="val 28888"/>
                  <a:gd name="vf" fmla="val 115470"/>
                </a:avLst>
              </a:prstGeom>
              <a:solidFill>
                <a:srgbClr val="0CCA7D">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0CCA7D"/>
                </a:extrusionClr>
              </a:sp3d>
            </p:spPr>
            <p:txBody>
              <a:bodyPr wrap="none" anchor="ctr">
                <a:flatTx/>
              </a:bodyPr>
              <a:lstStyle/>
              <a:p>
                <a:endParaRPr lang="ko-KR" altLang="en-US" dirty="0"/>
              </a:p>
            </p:txBody>
          </p:sp>
        </p:grpSp>
        <p:sp>
          <p:nvSpPr>
            <p:cNvPr id="110126" name="AutoShape 558"/>
            <p:cNvSpPr>
              <a:spLocks noChangeArrowheads="1"/>
            </p:cNvSpPr>
            <p:nvPr userDrawn="1"/>
          </p:nvSpPr>
          <p:spPr bwMode="auto">
            <a:xfrm rot="16200000">
              <a:off x="5332" y="3530"/>
              <a:ext cx="354" cy="306"/>
            </a:xfrm>
            <a:prstGeom prst="hexagon">
              <a:avLst>
                <a:gd name="adj" fmla="val 28922"/>
                <a:gd name="vf" fmla="val 115470"/>
              </a:avLst>
            </a:prstGeom>
            <a:solidFill>
              <a:srgbClr val="32C832">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32C832"/>
              </a:extrusionClr>
            </a:sp3d>
          </p:spPr>
          <p:txBody>
            <a:bodyPr wrap="none" anchor="ctr">
              <a:flatTx/>
            </a:bodyPr>
            <a:lstStyle/>
            <a:p>
              <a:endParaRPr lang="ko-KR" altLang="en-US" dirty="0"/>
            </a:p>
          </p:txBody>
        </p:sp>
        <p:sp>
          <p:nvSpPr>
            <p:cNvPr id="110127" name="AutoShape 559"/>
            <p:cNvSpPr>
              <a:spLocks noChangeArrowheads="1"/>
            </p:cNvSpPr>
            <p:nvPr userDrawn="1"/>
          </p:nvSpPr>
          <p:spPr bwMode="auto">
            <a:xfrm rot="16200000">
              <a:off x="5177" y="3264"/>
              <a:ext cx="354" cy="306"/>
            </a:xfrm>
            <a:prstGeom prst="hexagon">
              <a:avLst>
                <a:gd name="adj" fmla="val 28922"/>
                <a:gd name="vf" fmla="val 115470"/>
              </a:avLst>
            </a:prstGeom>
            <a:solidFill>
              <a:srgbClr val="32C832">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32C832"/>
              </a:extrusionClr>
            </a:sp3d>
          </p:spPr>
          <p:txBody>
            <a:bodyPr wrap="none" anchor="ctr">
              <a:flatTx/>
            </a:bodyPr>
            <a:lstStyle/>
            <a:p>
              <a:endParaRPr lang="ko-KR" altLang="en-US" dirty="0"/>
            </a:p>
          </p:txBody>
        </p:sp>
        <p:sp>
          <p:nvSpPr>
            <p:cNvPr id="110128" name="AutoShape 560"/>
            <p:cNvSpPr>
              <a:spLocks noChangeArrowheads="1"/>
            </p:cNvSpPr>
            <p:nvPr userDrawn="1"/>
          </p:nvSpPr>
          <p:spPr bwMode="auto">
            <a:xfrm rot="16200000">
              <a:off x="5331" y="3000"/>
              <a:ext cx="354" cy="306"/>
            </a:xfrm>
            <a:prstGeom prst="hexagon">
              <a:avLst>
                <a:gd name="adj" fmla="val 28922"/>
                <a:gd name="vf" fmla="val 115470"/>
              </a:avLst>
            </a:prstGeom>
            <a:solidFill>
              <a:srgbClr val="76FA99">
                <a:alpha val="50000"/>
              </a:srgbClr>
            </a:solidFill>
            <a:ln w="25400" algn="ctr">
              <a:miter lim="800000"/>
              <a:headEnd/>
              <a:tailEnd/>
            </a:ln>
            <a:effectLst/>
            <a:scene3d>
              <a:camera prst="legacyObliqueTopLeft"/>
              <a:lightRig rig="legacyFlat3" dir="b"/>
            </a:scene3d>
            <a:sp3d extrusionH="430200" prstMaterial="legacyWireframe">
              <a:bevelT w="13500" h="13500" prst="angle"/>
              <a:bevelB w="13500" h="13500" prst="angle"/>
              <a:extrusionClr>
                <a:srgbClr val="76FA99"/>
              </a:extrusionClr>
            </a:sp3d>
          </p:spPr>
          <p:txBody>
            <a:bodyPr wrap="none" anchor="ctr">
              <a:flatTx/>
            </a:bodyPr>
            <a:lstStyle/>
            <a:p>
              <a:endParaRPr lang="ko-KR" altLang="en-US" dirty="0"/>
            </a:p>
          </p:txBody>
        </p:sp>
      </p:grpSp>
      <p:sp>
        <p:nvSpPr>
          <p:cNvPr id="501" name="Line 966"/>
          <p:cNvSpPr>
            <a:spLocks noChangeShapeType="1"/>
          </p:cNvSpPr>
          <p:nvPr userDrawn="1"/>
        </p:nvSpPr>
        <p:spPr bwMode="auto">
          <a:xfrm flipV="1">
            <a:off x="456554" y="6597352"/>
            <a:ext cx="8291909" cy="0"/>
          </a:xfrm>
          <a:prstGeom prst="line">
            <a:avLst/>
          </a:prstGeom>
          <a:noFill/>
          <a:ln w="38100">
            <a:solidFill>
              <a:srgbClr val="008000"/>
            </a:solidFill>
            <a:round/>
            <a:headEnd type="diamond" w="lg" len="lg"/>
            <a:tailEnd/>
          </a:ln>
          <a:effectLst/>
        </p:spPr>
        <p:txBody>
          <a:bodyPr/>
          <a:lstStyle/>
          <a:p>
            <a:endParaRPr lang="ko-KR" altLang="en-US" dirty="0"/>
          </a:p>
        </p:txBody>
      </p:sp>
      <p:sp>
        <p:nvSpPr>
          <p:cNvPr id="502" name="Line 967"/>
          <p:cNvSpPr>
            <a:spLocks noChangeShapeType="1"/>
          </p:cNvSpPr>
          <p:nvPr userDrawn="1"/>
        </p:nvSpPr>
        <p:spPr bwMode="auto">
          <a:xfrm flipV="1">
            <a:off x="532754" y="6597352"/>
            <a:ext cx="8215709" cy="0"/>
          </a:xfrm>
          <a:prstGeom prst="line">
            <a:avLst/>
          </a:prstGeom>
          <a:noFill/>
          <a:ln w="38100">
            <a:solidFill>
              <a:srgbClr val="003300"/>
            </a:solidFill>
            <a:round/>
            <a:headEnd type="diamond" w="lg" len="lg"/>
            <a:tailEnd/>
          </a:ln>
          <a:effectLst/>
        </p:spPr>
        <p:txBody>
          <a:bodyPr/>
          <a:lstStyle/>
          <a:p>
            <a:endParaRPr lang="ko-KR" altLang="en-US" dirty="0"/>
          </a:p>
        </p:txBody>
      </p:sp>
      <p:sp>
        <p:nvSpPr>
          <p:cNvPr id="503" name="Line 968"/>
          <p:cNvSpPr>
            <a:spLocks noChangeShapeType="1"/>
          </p:cNvSpPr>
          <p:nvPr userDrawn="1"/>
        </p:nvSpPr>
        <p:spPr bwMode="auto">
          <a:xfrm flipV="1">
            <a:off x="608954" y="6597352"/>
            <a:ext cx="8139509" cy="0"/>
          </a:xfrm>
          <a:prstGeom prst="line">
            <a:avLst/>
          </a:prstGeom>
          <a:noFill/>
          <a:ln w="38100">
            <a:solidFill>
              <a:srgbClr val="32C832"/>
            </a:solidFill>
            <a:round/>
            <a:headEnd type="diamond" w="lg" len="lg"/>
            <a:tailEnd/>
          </a:ln>
          <a:effectLst/>
        </p:spPr>
        <p:txBody>
          <a:bodyPr/>
          <a:lstStyle/>
          <a:p>
            <a:endParaRPr lang="ko-KR" altLang="en-US" dirty="0"/>
          </a:p>
        </p:txBody>
      </p:sp>
      <p:sp>
        <p:nvSpPr>
          <p:cNvPr id="504" name="Line 969"/>
          <p:cNvSpPr>
            <a:spLocks noChangeShapeType="1"/>
          </p:cNvSpPr>
          <p:nvPr userDrawn="1"/>
        </p:nvSpPr>
        <p:spPr bwMode="auto">
          <a:xfrm flipV="1">
            <a:off x="683568" y="6597352"/>
            <a:ext cx="8064896" cy="0"/>
          </a:xfrm>
          <a:prstGeom prst="line">
            <a:avLst/>
          </a:prstGeom>
          <a:noFill/>
          <a:ln w="38100" cap="rnd">
            <a:solidFill>
              <a:srgbClr val="009900"/>
            </a:solidFill>
            <a:prstDash val="sysDot"/>
            <a:round/>
            <a:headEnd type="diamond" w="lg" len="lg"/>
            <a:tailEnd/>
          </a:ln>
          <a:effectLst/>
        </p:spPr>
        <p:txBody>
          <a:bodyPr/>
          <a:lstStyle/>
          <a:p>
            <a:endParaRPr lang="ko-KR" altLang="en-US" dirty="0"/>
          </a:p>
        </p:txBody>
      </p:sp>
      <p:sp>
        <p:nvSpPr>
          <p:cNvPr id="505" name="AutoShape 520"/>
          <p:cNvSpPr>
            <a:spLocks noChangeArrowheads="1"/>
          </p:cNvSpPr>
          <p:nvPr userDrawn="1"/>
        </p:nvSpPr>
        <p:spPr bwMode="auto">
          <a:xfrm>
            <a:off x="8316416" y="62789"/>
            <a:ext cx="432048" cy="413883"/>
          </a:xfrm>
          <a:prstGeom prst="hexagon">
            <a:avLst>
              <a:gd name="adj" fmla="val 28922"/>
              <a:gd name="vf" fmla="val 115470"/>
            </a:avLst>
          </a:prstGeom>
          <a:solidFill>
            <a:srgbClr val="DDF9DB">
              <a:alpha val="60001"/>
            </a:srgbClr>
          </a:solidFill>
          <a:ln w="25400" algn="ctr">
            <a:solidFill>
              <a:srgbClr val="339966"/>
            </a:solidFill>
            <a:miter lim="800000"/>
            <a:headEnd/>
            <a:tailEnd/>
          </a:ln>
          <a:effectLst/>
        </p:spPr>
        <p:txBody>
          <a:bodyPr wrap="none" anchor="ctr"/>
          <a:lstStyle/>
          <a:p>
            <a:endParaRPr lang="ko-KR" altLang="en-US" dirty="0"/>
          </a:p>
        </p:txBody>
      </p:sp>
      <p:sp>
        <p:nvSpPr>
          <p:cNvPr id="506" name="AutoShape 515"/>
          <p:cNvSpPr>
            <a:spLocks noChangeArrowheads="1"/>
          </p:cNvSpPr>
          <p:nvPr userDrawn="1"/>
        </p:nvSpPr>
        <p:spPr bwMode="auto">
          <a:xfrm>
            <a:off x="8388424" y="144016"/>
            <a:ext cx="432048" cy="404664"/>
          </a:xfrm>
          <a:prstGeom prst="hexagon">
            <a:avLst>
              <a:gd name="adj" fmla="val 28922"/>
              <a:gd name="vf" fmla="val 115470"/>
            </a:avLst>
          </a:prstGeom>
          <a:solidFill>
            <a:srgbClr val="009900">
              <a:alpha val="50000"/>
            </a:srgbClr>
          </a:solidFill>
          <a:ln w="34925" algn="ctr">
            <a:solidFill>
              <a:srgbClr val="339966"/>
            </a:solidFill>
            <a:miter lim="800000"/>
            <a:headEnd/>
            <a:tailEnd/>
          </a:ln>
          <a:effectLst/>
        </p:spPr>
        <p:txBody>
          <a:bodyPr wrap="none" anchor="ctr"/>
          <a:lstStyle/>
          <a:p>
            <a:endParaRPr lang="ko-KR" altLang="en-US" dirty="0"/>
          </a:p>
        </p:txBody>
      </p:sp>
      <p:pic>
        <p:nvPicPr>
          <p:cNvPr id="1029" name="Picture 5" descr="C:\Users\황보군\Desktop\FLA.jpg"/>
          <p:cNvPicPr>
            <a:picLocks noChangeAspect="1" noChangeArrowheads="1"/>
          </p:cNvPicPr>
          <p:nvPr userDrawn="1"/>
        </p:nvPicPr>
        <p:blipFill>
          <a:blip r:embed="rId15" cstate="print"/>
          <a:srcRect/>
          <a:stretch>
            <a:fillRect/>
          </a:stretch>
        </p:blipFill>
        <p:spPr bwMode="auto">
          <a:xfrm>
            <a:off x="1547664" y="0"/>
            <a:ext cx="648072" cy="476672"/>
          </a:xfrm>
          <a:prstGeom prst="rect">
            <a:avLst/>
          </a:prstGeom>
          <a:ln>
            <a:noFill/>
          </a:ln>
          <a:effectLst>
            <a:softEdge rad="112500"/>
          </a:effectLst>
        </p:spPr>
      </p:pic>
      <p:sp>
        <p:nvSpPr>
          <p:cNvPr id="511" name="AutoShape 513"/>
          <p:cNvSpPr>
            <a:spLocks noChangeArrowheads="1"/>
          </p:cNvSpPr>
          <p:nvPr userDrawn="1"/>
        </p:nvSpPr>
        <p:spPr bwMode="auto">
          <a:xfrm rot="10800000" flipV="1">
            <a:off x="899592" y="188640"/>
            <a:ext cx="720080" cy="45719"/>
          </a:xfrm>
          <a:prstGeom prst="parallelogram">
            <a:avLst>
              <a:gd name="adj" fmla="val 166625"/>
            </a:avLst>
          </a:prstGeom>
          <a:solidFill>
            <a:srgbClr val="009900">
              <a:alpha val="70000"/>
            </a:srgbClr>
          </a:solidFill>
          <a:ln w="34925" algn="ctr">
            <a:solidFill>
              <a:srgbClr val="339966"/>
            </a:solidFill>
            <a:miter lim="800000"/>
            <a:headEnd/>
            <a:tailEnd/>
          </a:ln>
          <a:effectLst/>
        </p:spPr>
        <p:txBody>
          <a:bodyPr wrap="none" anchor="ctr"/>
          <a:lstStyle/>
          <a:p>
            <a:endParaRPr lang="ko-KR" altLang="en-US" dirty="0"/>
          </a:p>
        </p:txBody>
      </p:sp>
    </p:spTree>
  </p:cSld>
  <p:clrMap bg1="lt1" tx1="dk1" bg2="lt2" tx2="dk2" accent1="accent1" accent2="accent2" accent3="accent3" accent4="accent4" accent5="accent5" accent6="accent6" hlink="hlink" folHlink="folHlink"/>
  <p:sldLayoutIdLst>
    <p:sldLayoutId id="2147483654" r:id="rId1"/>
    <p:sldLayoutId id="2147483665"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6" r:id="rId13"/>
  </p:sldLayoutIdLst>
  <p:transition>
    <p:strips dir="rd"/>
  </p:transition>
  <p:timing>
    <p:tnLst>
      <p:par>
        <p:cTn id="1" dur="indefinite" restart="never" nodeType="tmRoot"/>
      </p:par>
    </p:tnLst>
  </p:timing>
  <p:txStyles>
    <p:titleStyle>
      <a:lvl1pPr algn="l" rtl="0" eaLnBrk="1" fontAlgn="base" latinLnBrk="1" hangingPunct="1">
        <a:spcBef>
          <a:spcPct val="0"/>
        </a:spcBef>
        <a:spcAft>
          <a:spcPct val="0"/>
        </a:spcAft>
        <a:defRPr kumimoji="1" sz="3900">
          <a:solidFill>
            <a:schemeClr val="tx2"/>
          </a:solidFill>
          <a:latin typeface="+mj-lt"/>
          <a:ea typeface="+mj-ea"/>
          <a:cs typeface="+mj-cs"/>
        </a:defRPr>
      </a:lvl1pPr>
      <a:lvl2pPr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2pPr>
      <a:lvl3pPr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3pPr>
      <a:lvl4pPr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4pPr>
      <a:lvl5pPr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5pPr>
      <a:lvl6pPr marL="457200"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6pPr>
      <a:lvl7pPr marL="914400"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7pPr>
      <a:lvl8pPr marL="1371600"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8pPr>
      <a:lvl9pPr marL="1828800" algn="l" rtl="0" eaLnBrk="1" fontAlgn="base" latinLnBrk="1" hangingPunct="1">
        <a:spcBef>
          <a:spcPct val="0"/>
        </a:spcBef>
        <a:spcAft>
          <a:spcPct val="0"/>
        </a:spcAft>
        <a:defRPr kumimoji="1" sz="3900">
          <a:solidFill>
            <a:schemeClr val="tx2"/>
          </a:solidFill>
          <a:latin typeface="굴림" pitchFamily="50" charset="-127"/>
          <a:ea typeface="굴림" pitchFamily="50" charset="-127"/>
          <a:cs typeface="Arial" pitchFamily="34" charset="0"/>
        </a:defRPr>
      </a:lvl9pPr>
    </p:titleStyle>
    <p:bodyStyle>
      <a:lvl1pPr marL="447675" indent="-447675" algn="l" rtl="0" eaLnBrk="1" fontAlgn="base" latinLnBrk="1" hangingPunct="1">
        <a:spcBef>
          <a:spcPct val="20000"/>
        </a:spcBef>
        <a:spcAft>
          <a:spcPct val="0"/>
        </a:spcAft>
        <a:buClr>
          <a:schemeClr val="accent2"/>
        </a:buClr>
        <a:buSzPct val="80000"/>
        <a:buFont typeface="Wingdings 2" pitchFamily="18" charset="2"/>
        <a:buChar char="ã"/>
        <a:defRPr kumimoji="1" sz="3000">
          <a:solidFill>
            <a:schemeClr val="tx1"/>
          </a:solidFill>
          <a:latin typeface="+mn-lt"/>
          <a:ea typeface="+mn-ea"/>
          <a:cs typeface="+mn-cs"/>
        </a:defRPr>
      </a:lvl1pPr>
      <a:lvl2pPr marL="889000" indent="-439738" algn="l" rtl="0" eaLnBrk="1" fontAlgn="base" latinLnBrk="1" hangingPunct="1">
        <a:spcBef>
          <a:spcPct val="20000"/>
        </a:spcBef>
        <a:spcAft>
          <a:spcPct val="0"/>
        </a:spcAft>
        <a:buClr>
          <a:schemeClr val="hlink"/>
        </a:buClr>
        <a:buSzPct val="80000"/>
        <a:buFont typeface="Wingdings 2" pitchFamily="18" charset="2"/>
        <a:buChar char="Ý"/>
        <a:defRPr kumimoji="1" sz="2600">
          <a:solidFill>
            <a:schemeClr val="tx1"/>
          </a:solidFill>
          <a:latin typeface="+mn-lt"/>
          <a:ea typeface="+mn-ea"/>
          <a:cs typeface="+mn-cs"/>
        </a:defRPr>
      </a:lvl2pPr>
      <a:lvl3pPr marL="1293813" indent="-403225" algn="l" rtl="0" eaLnBrk="1" fontAlgn="base" latinLnBrk="1" hangingPunct="1">
        <a:spcBef>
          <a:spcPct val="20000"/>
        </a:spcBef>
        <a:spcAft>
          <a:spcPct val="0"/>
        </a:spcAft>
        <a:buClr>
          <a:schemeClr val="accent2"/>
        </a:buClr>
        <a:buSzPct val="80000"/>
        <a:buFont typeface="Wingdings 2" pitchFamily="18" charset="2"/>
        <a:buChar char="ã"/>
        <a:defRPr kumimoji="1" sz="2200">
          <a:solidFill>
            <a:schemeClr val="tx1"/>
          </a:solidFill>
          <a:latin typeface="+mn-lt"/>
          <a:ea typeface="+mn-ea"/>
          <a:cs typeface="+mn-cs"/>
        </a:defRPr>
      </a:lvl3pPr>
      <a:lvl4pPr marL="1681163" indent="-385763" algn="l" rtl="0" eaLnBrk="1" fontAlgn="base" latinLnBrk="1" hangingPunct="1">
        <a:spcBef>
          <a:spcPct val="20000"/>
        </a:spcBef>
        <a:spcAft>
          <a:spcPct val="0"/>
        </a:spcAft>
        <a:buClr>
          <a:schemeClr val="hlink"/>
        </a:buClr>
        <a:buSzPct val="80000"/>
        <a:buFont typeface="Wingdings 2" pitchFamily="18" charset="2"/>
        <a:buChar char="Ý"/>
        <a:defRPr kumimoji="1" sz="2000">
          <a:solidFill>
            <a:schemeClr val="tx1"/>
          </a:solidFill>
          <a:latin typeface="+mn-lt"/>
          <a:ea typeface="+mn-ea"/>
          <a:cs typeface="+mn-cs"/>
        </a:defRPr>
      </a:lvl4pPr>
      <a:lvl5pPr marL="2070100" indent="-387350" algn="l" rtl="0" eaLnBrk="1" fontAlgn="base" latinLnBrk="1" hangingPunct="1">
        <a:spcBef>
          <a:spcPct val="20000"/>
        </a:spcBef>
        <a:spcAft>
          <a:spcPct val="0"/>
        </a:spcAft>
        <a:buClr>
          <a:schemeClr val="accent2"/>
        </a:buClr>
        <a:buSzPct val="80000"/>
        <a:buFont typeface="Wingdings 2" pitchFamily="18" charset="2"/>
        <a:buChar char="ã"/>
        <a:defRPr kumimoji="1" sz="2000">
          <a:solidFill>
            <a:schemeClr val="tx1"/>
          </a:solidFill>
          <a:latin typeface="+mn-lt"/>
          <a:ea typeface="+mn-ea"/>
          <a:cs typeface="+mn-cs"/>
        </a:defRPr>
      </a:lvl5pPr>
      <a:lvl6pPr marL="2527300" indent="-387350" algn="l" rtl="0" eaLnBrk="1" fontAlgn="base" latinLnBrk="1" hangingPunct="1">
        <a:spcBef>
          <a:spcPct val="20000"/>
        </a:spcBef>
        <a:spcAft>
          <a:spcPct val="0"/>
        </a:spcAft>
        <a:buClr>
          <a:schemeClr val="accent2"/>
        </a:buClr>
        <a:buSzPct val="80000"/>
        <a:buFont typeface="Wingdings 2" pitchFamily="18" charset="2"/>
        <a:buChar char="ã"/>
        <a:defRPr kumimoji="1" sz="2000">
          <a:solidFill>
            <a:schemeClr val="tx1"/>
          </a:solidFill>
          <a:latin typeface="+mn-lt"/>
          <a:ea typeface="+mn-ea"/>
          <a:cs typeface="+mn-cs"/>
        </a:defRPr>
      </a:lvl6pPr>
      <a:lvl7pPr marL="2984500" indent="-387350" algn="l" rtl="0" eaLnBrk="1" fontAlgn="base" latinLnBrk="1" hangingPunct="1">
        <a:spcBef>
          <a:spcPct val="20000"/>
        </a:spcBef>
        <a:spcAft>
          <a:spcPct val="0"/>
        </a:spcAft>
        <a:buClr>
          <a:schemeClr val="accent2"/>
        </a:buClr>
        <a:buSzPct val="80000"/>
        <a:buFont typeface="Wingdings 2" pitchFamily="18" charset="2"/>
        <a:buChar char="ã"/>
        <a:defRPr kumimoji="1" sz="2000">
          <a:solidFill>
            <a:schemeClr val="tx1"/>
          </a:solidFill>
          <a:latin typeface="+mn-lt"/>
          <a:ea typeface="+mn-ea"/>
          <a:cs typeface="+mn-cs"/>
        </a:defRPr>
      </a:lvl7pPr>
      <a:lvl8pPr marL="3441700" indent="-387350" algn="l" rtl="0" eaLnBrk="1" fontAlgn="base" latinLnBrk="1" hangingPunct="1">
        <a:spcBef>
          <a:spcPct val="20000"/>
        </a:spcBef>
        <a:spcAft>
          <a:spcPct val="0"/>
        </a:spcAft>
        <a:buClr>
          <a:schemeClr val="accent2"/>
        </a:buClr>
        <a:buSzPct val="80000"/>
        <a:buFont typeface="Wingdings 2" pitchFamily="18" charset="2"/>
        <a:buChar char="ã"/>
        <a:defRPr kumimoji="1" sz="2000">
          <a:solidFill>
            <a:schemeClr val="tx1"/>
          </a:solidFill>
          <a:latin typeface="+mn-lt"/>
          <a:ea typeface="+mn-ea"/>
          <a:cs typeface="+mn-cs"/>
        </a:defRPr>
      </a:lvl8pPr>
      <a:lvl9pPr marL="3898900" indent="-387350" algn="l" rtl="0" eaLnBrk="1" fontAlgn="base" latinLnBrk="1" hangingPunct="1">
        <a:spcBef>
          <a:spcPct val="20000"/>
        </a:spcBef>
        <a:spcAft>
          <a:spcPct val="0"/>
        </a:spcAft>
        <a:buClr>
          <a:schemeClr val="accent2"/>
        </a:buClr>
        <a:buSzPct val="80000"/>
        <a:buFont typeface="Wingdings 2" pitchFamily="18" charset="2"/>
        <a:buChar char="ã"/>
        <a:defRPr kumimoji="1" sz="20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emf"/><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4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ui_10.jpg"/>
          <p:cNvPicPr>
            <a:picLocks noChangeAspect="1"/>
          </p:cNvPicPr>
          <p:nvPr/>
        </p:nvPicPr>
        <p:blipFill>
          <a:blip r:embed="rId3" cstate="print">
            <a:duotone>
              <a:schemeClr val="accent5">
                <a:shade val="45000"/>
                <a:satMod val="135000"/>
              </a:schemeClr>
              <a:prstClr val="white"/>
            </a:duotone>
          </a:blip>
          <a:srcRect l="29790" t="77003" r="62871" b="17220"/>
          <a:stretch>
            <a:fillRect/>
          </a:stretch>
        </p:blipFill>
        <p:spPr>
          <a:xfrm>
            <a:off x="395536" y="1196752"/>
            <a:ext cx="8352928" cy="446298"/>
          </a:xfrm>
          <a:prstGeom prst="rect">
            <a:avLst/>
          </a:prstGeom>
        </p:spPr>
      </p:pic>
      <p:pic>
        <p:nvPicPr>
          <p:cNvPr id="4100" name="그림 49" descr="ui_10.jpg"/>
          <p:cNvPicPr>
            <a:picLocks noChangeAspect="1"/>
          </p:cNvPicPr>
          <p:nvPr/>
        </p:nvPicPr>
        <p:blipFill>
          <a:blip r:embed="rId3" cstate="print"/>
          <a:srcRect l="10794" t="76479" r="33948"/>
          <a:stretch>
            <a:fillRect/>
          </a:stretch>
        </p:blipFill>
        <p:spPr bwMode="auto">
          <a:xfrm>
            <a:off x="395536" y="1643063"/>
            <a:ext cx="8352928" cy="2938065"/>
          </a:xfrm>
          <a:prstGeom prst="rect">
            <a:avLst/>
          </a:prstGeom>
          <a:noFill/>
          <a:ln w="9525">
            <a:noFill/>
            <a:miter lim="800000"/>
            <a:headEnd/>
            <a:tailEnd/>
          </a:ln>
        </p:spPr>
      </p:pic>
      <p:pic>
        <p:nvPicPr>
          <p:cNvPr id="4102" name="Picture 6" descr="C:\Users\Kim ji-hyo\Desktop\강의안준비\logo.gif"/>
          <p:cNvPicPr>
            <a:picLocks noChangeAspect="1" noChangeArrowheads="1"/>
          </p:cNvPicPr>
          <p:nvPr/>
        </p:nvPicPr>
        <p:blipFill>
          <a:blip r:embed="rId4" cstate="print"/>
          <a:srcRect l="15555" t="-23262" r="22222" b="-18333"/>
          <a:stretch>
            <a:fillRect/>
          </a:stretch>
        </p:blipFill>
        <p:spPr bwMode="auto">
          <a:xfrm>
            <a:off x="467544" y="360040"/>
            <a:ext cx="1008112" cy="40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2"/>
          <p:cNvSpPr txBox="1">
            <a:spLocks noChangeArrowheads="1"/>
          </p:cNvSpPr>
          <p:nvPr/>
        </p:nvSpPr>
        <p:spPr>
          <a:xfrm>
            <a:off x="2051720" y="1916832"/>
            <a:ext cx="6408712" cy="1714512"/>
          </a:xfrm>
          <a:prstGeom prst="rect">
            <a:avLst/>
          </a:prstGeom>
          <a:effectLst/>
        </p:spPr>
        <p:txBody>
          <a:bodyPr anchor="ctr"/>
          <a:lstStyle/>
          <a:p>
            <a:pPr fontAlgn="auto">
              <a:spcAft>
                <a:spcPts val="0"/>
              </a:spcAft>
              <a:defRPr/>
            </a:pPr>
            <a:r>
              <a:rPr kumimoji="0" lang="en-US" altLang="ko-KR" sz="4800" spc="100" dirty="0" smtClean="0">
                <a:ln w="18000">
                  <a:noFill/>
                  <a:prstDash val="solid"/>
                </a:ln>
                <a:effectLst>
                  <a:outerShdw blurRad="38100" dist="38100" dir="2700000" algn="tl">
                    <a:srgbClr val="000000">
                      <a:alpha val="43137"/>
                    </a:srgbClr>
                  </a:outerShdw>
                </a:effectLst>
                <a:latin typeface="Calibri" pitchFamily="34" charset="0"/>
                <a:ea typeface="HY헤드라인M" pitchFamily="18" charset="-127"/>
                <a:cs typeface="+mj-cs"/>
              </a:rPr>
              <a:t>From the "Awakening" to the Start of the Public Providence</a:t>
            </a:r>
            <a:endParaRPr kumimoji="0" lang="ko-KR" altLang="en-US" sz="4800" spc="100" dirty="0">
              <a:ln w="18000">
                <a:noFill/>
                <a:prstDash val="solid"/>
              </a:ln>
              <a:effectLst>
                <a:reflection blurRad="6350" stA="50000" endA="300" endPos="50000" dist="29997" dir="5400000" sy="-100000" algn="bl" rotWithShape="0"/>
              </a:effectLst>
              <a:latin typeface="Calibri" pitchFamily="34" charset="0"/>
              <a:ea typeface="HY헤드라인M" pitchFamily="18" charset="-127"/>
              <a:cs typeface="+mj-cs"/>
            </a:endParaRPr>
          </a:p>
        </p:txBody>
      </p:sp>
      <p:pic>
        <p:nvPicPr>
          <p:cNvPr id="11" name="그림 10" descr="ui_10.jpg"/>
          <p:cNvPicPr>
            <a:picLocks noChangeAspect="1"/>
          </p:cNvPicPr>
          <p:nvPr/>
        </p:nvPicPr>
        <p:blipFill>
          <a:blip r:embed="rId3" cstate="print">
            <a:duotone>
              <a:schemeClr val="bg2">
                <a:shade val="45000"/>
                <a:satMod val="135000"/>
              </a:schemeClr>
              <a:prstClr val="white"/>
            </a:duotone>
          </a:blip>
          <a:srcRect l="29790" t="89607" r="62871" b="6717"/>
          <a:stretch>
            <a:fillRect/>
          </a:stretch>
        </p:blipFill>
        <p:spPr>
          <a:xfrm>
            <a:off x="395536" y="4581128"/>
            <a:ext cx="8352928" cy="500066"/>
          </a:xfrm>
          <a:prstGeom prst="rect">
            <a:avLst/>
          </a:prstGeom>
        </p:spPr>
      </p:pic>
      <p:sp>
        <p:nvSpPr>
          <p:cNvPr id="12" name="TextBox 10"/>
          <p:cNvSpPr txBox="1">
            <a:spLocks noChangeArrowheads="1"/>
          </p:cNvSpPr>
          <p:nvPr/>
        </p:nvSpPr>
        <p:spPr bwMode="auto">
          <a:xfrm>
            <a:off x="3203848" y="4509120"/>
            <a:ext cx="5544617" cy="646331"/>
          </a:xfrm>
          <a:prstGeom prst="rect">
            <a:avLst/>
          </a:prstGeom>
          <a:noFill/>
          <a:ln w="9525">
            <a:noFill/>
            <a:miter lim="800000"/>
            <a:headEnd/>
            <a:tailEnd/>
          </a:ln>
        </p:spPr>
        <p:txBody>
          <a:bodyPr wrap="square">
            <a:spAutoFit/>
          </a:bodyPr>
          <a:lstStyle/>
          <a:p>
            <a:pPr algn="r"/>
            <a:r>
              <a:rPr lang="en-US" altLang="ko-KR" sz="1800" dirty="0" smtClean="0">
                <a:latin typeface="Calibri" pitchFamily="34" charset="0"/>
                <a:ea typeface="HY헤드라인M" pitchFamily="18" charset="-127"/>
              </a:rPr>
              <a:t>1</a:t>
            </a:r>
            <a:r>
              <a:rPr lang="en-US" altLang="ko-KR" sz="1800" baseline="30000" dirty="0" smtClean="0">
                <a:latin typeface="Calibri" pitchFamily="34" charset="0"/>
                <a:ea typeface="HY헤드라인M" pitchFamily="18" charset="-127"/>
              </a:rPr>
              <a:t>st</a:t>
            </a:r>
            <a:r>
              <a:rPr lang="en-US" altLang="ko-KR" sz="1800" dirty="0" smtClean="0">
                <a:latin typeface="Calibri" pitchFamily="34" charset="0"/>
                <a:ea typeface="HY헤드라인M" pitchFamily="18" charset="-127"/>
              </a:rPr>
              <a:t> day of the 1</a:t>
            </a:r>
            <a:r>
              <a:rPr lang="en-US" altLang="ko-KR" sz="1800" baseline="30000" dirty="0" smtClean="0">
                <a:latin typeface="Calibri" pitchFamily="34" charset="0"/>
                <a:ea typeface="HY헤드라인M" pitchFamily="18" charset="-127"/>
              </a:rPr>
              <a:t>st</a:t>
            </a:r>
            <a:r>
              <a:rPr lang="en-US" altLang="ko-KR" sz="1800" dirty="0" smtClean="0">
                <a:latin typeface="Calibri" pitchFamily="34" charset="0"/>
                <a:ea typeface="HY헤드라인M" pitchFamily="18" charset="-127"/>
              </a:rPr>
              <a:t> month of 2011</a:t>
            </a:r>
          </a:p>
          <a:p>
            <a:pPr algn="r"/>
            <a:r>
              <a:rPr lang="en-US" altLang="ko-KR" sz="1800" dirty="0" smtClean="0">
                <a:latin typeface="Calibri" pitchFamily="34" charset="0"/>
                <a:ea typeface="HY헤드라인M" pitchFamily="18" charset="-127"/>
              </a:rPr>
              <a:t> by the heavenly calendar in the 2</a:t>
            </a:r>
            <a:r>
              <a:rPr lang="en-US" altLang="ko-KR" sz="1800" baseline="30000" dirty="0" smtClean="0">
                <a:latin typeface="Calibri" pitchFamily="34" charset="0"/>
                <a:ea typeface="HY헤드라인M" pitchFamily="18" charset="-127"/>
              </a:rPr>
              <a:t>nd</a:t>
            </a:r>
            <a:r>
              <a:rPr lang="en-US" altLang="ko-KR" sz="1800" dirty="0" smtClean="0">
                <a:latin typeface="Calibri" pitchFamily="34" charset="0"/>
                <a:ea typeface="HY헤드라인M" pitchFamily="18" charset="-127"/>
              </a:rPr>
              <a:t> year of Cheon-gi</a:t>
            </a:r>
            <a:endParaRPr lang="ko-KR" altLang="en-US" sz="1800" dirty="0">
              <a:latin typeface="Calibri" pitchFamily="34" charset="0"/>
              <a:ea typeface="HY헤드라인M" pitchFamily="18" charset="-127"/>
            </a:endParaRPr>
          </a:p>
        </p:txBody>
      </p:sp>
      <p:sp>
        <p:nvSpPr>
          <p:cNvPr id="13" name="TextBox 12"/>
          <p:cNvSpPr txBox="1"/>
          <p:nvPr/>
        </p:nvSpPr>
        <p:spPr>
          <a:xfrm>
            <a:off x="3851920" y="5301208"/>
            <a:ext cx="4896544" cy="923330"/>
          </a:xfrm>
          <a:prstGeom prst="rect">
            <a:avLst/>
          </a:prstGeom>
          <a:noFill/>
        </p:spPr>
        <p:txBody>
          <a:bodyPr wrap="square" rtlCol="0">
            <a:spAutoFit/>
          </a:bodyPr>
          <a:lstStyle/>
          <a:p>
            <a:pPr algn="r"/>
            <a:r>
              <a:rPr lang="en-US" altLang="ko-KR" dirty="0" smtClean="0">
                <a:latin typeface="Calibri" pitchFamily="34" charset="0"/>
                <a:ea typeface="HY헤드라인M" pitchFamily="18" charset="-127"/>
              </a:rPr>
              <a:t>Unification Church World Mission Headquarters</a:t>
            </a:r>
          </a:p>
          <a:p>
            <a:pPr algn="r"/>
            <a:r>
              <a:rPr lang="en-US" altLang="ko-KR" dirty="0" smtClean="0">
                <a:latin typeface="Calibri" pitchFamily="34" charset="0"/>
                <a:ea typeface="HY헤드라인M" pitchFamily="18" charset="-127"/>
              </a:rPr>
              <a:t>Director of Education</a:t>
            </a:r>
          </a:p>
          <a:p>
            <a:pPr algn="r"/>
            <a:r>
              <a:rPr lang="en-US" altLang="ko-KR" dirty="0" smtClean="0">
                <a:latin typeface="Calibri" pitchFamily="34" charset="0"/>
                <a:ea typeface="HY헤드라인M" pitchFamily="18" charset="-127"/>
              </a:rPr>
              <a:t>Rev. Jin Hun Yong</a:t>
            </a:r>
            <a:endParaRPr lang="ko-KR" altLang="en-US" dirty="0">
              <a:latin typeface="Calibri"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7"/>
          <p:cNvSpPr>
            <a:spLocks noChangeArrowheads="1"/>
          </p:cNvSpPr>
          <p:nvPr/>
        </p:nvSpPr>
        <p:spPr bwMode="gray">
          <a:xfrm>
            <a:off x="395536" y="1196752"/>
            <a:ext cx="9001000" cy="725488"/>
          </a:xfrm>
          <a:prstGeom prst="roundRect">
            <a:avLst>
              <a:gd name="adj" fmla="val 9106"/>
            </a:avLst>
          </a:prstGeom>
          <a:noFill/>
          <a:ln w="25400">
            <a:noFill/>
            <a:round/>
            <a:headEnd/>
            <a:tailEnd/>
          </a:ln>
        </p:spPr>
        <p:txBody>
          <a:bodyPr anchor="ctr"/>
          <a:lstStyle/>
          <a:p>
            <a:pPr algn="l"/>
            <a:r>
              <a:rPr kumimoji="0" lang="en-US" altLang="ko-KR" sz="3000" dirty="0">
                <a:solidFill>
                  <a:srgbClr val="000000"/>
                </a:solidFill>
                <a:latin typeface="Calibri" pitchFamily="34" charset="0"/>
                <a:ea typeface="HY견고딕" pitchFamily="18" charset="-127"/>
              </a:rPr>
              <a:t>F. </a:t>
            </a:r>
            <a:r>
              <a:rPr kumimoji="0" lang="en-US" altLang="ko-KR" sz="3000" dirty="0" smtClean="0">
                <a:solidFill>
                  <a:srgbClr val="000000"/>
                </a:solidFill>
                <a:latin typeface="Calibri" pitchFamily="34" charset="0"/>
                <a:ea typeface="HY견고딕" pitchFamily="18" charset="-127"/>
              </a:rPr>
              <a:t>Heaven’s Decree and Resolve after the "Awakening"</a:t>
            </a:r>
            <a:endParaRPr kumimoji="0" lang="en-US" altLang="ko-KR" sz="3000" dirty="0">
              <a:solidFill>
                <a:srgbClr val="000000"/>
              </a:solidFill>
              <a:latin typeface="Calibri" pitchFamily="34" charset="0"/>
              <a:ea typeface="HY견고딕" pitchFamily="18" charset="-127"/>
            </a:endParaRPr>
          </a:p>
        </p:txBody>
      </p:sp>
      <p:grpSp>
        <p:nvGrpSpPr>
          <p:cNvPr id="2" name="Group 10"/>
          <p:cNvGrpSpPr>
            <a:grpSpLocks/>
          </p:cNvGrpSpPr>
          <p:nvPr/>
        </p:nvGrpSpPr>
        <p:grpSpPr bwMode="auto">
          <a:xfrm>
            <a:off x="395536" y="1844824"/>
            <a:ext cx="5906839" cy="144015"/>
            <a:chOff x="528" y="1824"/>
            <a:chExt cx="4512" cy="71"/>
          </a:xfrm>
        </p:grpSpPr>
        <p:sp>
          <p:nvSpPr>
            <p:cNvPr id="1229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229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229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21" name="TextBox 20"/>
          <p:cNvSpPr txBox="1">
            <a:spLocks noChangeArrowheads="1"/>
          </p:cNvSpPr>
          <p:nvPr/>
        </p:nvSpPr>
        <p:spPr bwMode="auto">
          <a:xfrm>
            <a:off x="1331640" y="2636912"/>
            <a:ext cx="7416824" cy="3165162"/>
          </a:xfrm>
          <a:prstGeom prst="rect">
            <a:avLst/>
          </a:prstGeom>
          <a:noFill/>
          <a:ln w="9525">
            <a:noFill/>
            <a:miter lim="800000"/>
            <a:headEnd/>
            <a:tailEnd/>
          </a:ln>
        </p:spPr>
        <p:txBody>
          <a:bodyPr wrap="square">
            <a:spAutoFit/>
          </a:bodyPr>
          <a:lstStyle/>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When I doubt people, I feel pain.</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When I judge people, it is unbearable.</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When I hate people, there is no value to my existence. </a:t>
            </a:r>
            <a:endParaRPr lang="ko-KR"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a:p>
            <a:pPr algn="l">
              <a:lnSpc>
                <a:spcPct val="120000"/>
              </a:lnSpc>
            </a:pPr>
            <a:endPar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a:p>
            <a:pPr algn="l" latinLnBrk="0">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Yet if I believe, I am deceived.</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If I love, I am betrayed.</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Suffering and grieving tonight, my head in my hands</a:t>
            </a:r>
            <a:endParaRPr lang="ko-KR"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p:txBody>
      </p:sp>
      <p:sp>
        <p:nvSpPr>
          <p:cNvPr id="24" name="TextBox 23"/>
          <p:cNvSpPr txBox="1"/>
          <p:nvPr/>
        </p:nvSpPr>
        <p:spPr>
          <a:xfrm>
            <a:off x="2371700" y="1988840"/>
            <a:ext cx="4000500" cy="523220"/>
          </a:xfrm>
          <a:prstGeom prst="rect">
            <a:avLst/>
          </a:prstGeom>
          <a:noFill/>
          <a:ln cap="rnd">
            <a:noFill/>
            <a:bevel/>
          </a:ln>
        </p:spPr>
        <p:txBody>
          <a:bodyPr>
            <a:spAutoFit/>
          </a:bodyPr>
          <a:lstStyle/>
          <a:p>
            <a:pPr>
              <a:defRPr/>
            </a:pPr>
            <a:r>
              <a:rPr lang="en-US" altLang="ko-KR" sz="2800" b="1" dirty="0" smtClean="0">
                <a:effectLst>
                  <a:outerShdw blurRad="38100" dist="38100" dir="2700000" algn="tl">
                    <a:srgbClr val="000000">
                      <a:alpha val="43137"/>
                    </a:srgbClr>
                  </a:outerShdw>
                  <a:reflection blurRad="6350" stA="50000" endA="300" endPos="50000" dist="60007" dir="5400000" sy="-100000" algn="bl" rotWithShape="0"/>
                </a:effectLst>
                <a:latin typeface="Calibri" pitchFamily="34" charset="0"/>
                <a:ea typeface="HY헤드라인M" pitchFamily="18" charset="-127"/>
              </a:rPr>
              <a:t>Crown of Glory</a:t>
            </a:r>
            <a:endParaRPr lang="ko-KR" altLang="en-US" sz="2800" b="1" dirty="0">
              <a:effectLst>
                <a:outerShdw blurRad="38100" dist="38100" dir="2700000" algn="tl">
                  <a:srgbClr val="000000">
                    <a:alpha val="43137"/>
                  </a:srgbClr>
                </a:outerShdw>
                <a:reflection blurRad="6350" stA="50000" endA="300" endPos="50000" dist="60007" dir="5400000" sy="-100000" algn="bl" rotWithShape="0"/>
              </a:effectLst>
              <a:latin typeface="Calibri" pitchFamily="34" charset="0"/>
              <a:ea typeface="HY헤드라인M" pitchFamily="18" charset="-127"/>
            </a:endParaRPr>
          </a:p>
        </p:txBody>
      </p:sp>
      <p:sp>
        <p:nvSpPr>
          <p:cNvPr id="10"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1331640" y="1652139"/>
            <a:ext cx="7387158" cy="4081117"/>
          </a:xfrm>
          <a:prstGeom prst="rect">
            <a:avLst/>
          </a:prstGeom>
          <a:noFill/>
          <a:ln w="9525">
            <a:noFill/>
            <a:miter lim="800000"/>
            <a:headEnd/>
            <a:tailEnd/>
          </a:ln>
        </p:spPr>
        <p:txBody>
          <a:bodyPr wrap="square">
            <a:spAutoFit/>
          </a:bodyPr>
          <a:lstStyle/>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Am I wrong?</a:t>
            </a:r>
          </a:p>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Yes, I am wrong.</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endPar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Even though we are deceived, still believe.</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Though we are betrayed, still forgive.</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Love completely even those who hate you.</a:t>
            </a:r>
          </a:p>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Wipe your tears away and welcome with a smile</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Those who know nothing but deceit</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And those who betray without regret. </a:t>
            </a:r>
            <a:endParaRPr lang="ko-KR"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p:txBody>
      </p:sp>
      <p:sp>
        <p:nvSpPr>
          <p:cNvPr id="4"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61306" y="1268760"/>
            <a:ext cx="7459166" cy="4884414"/>
          </a:xfrm>
          <a:prstGeom prst="rect">
            <a:avLst/>
          </a:prstGeom>
          <a:noFill/>
        </p:spPr>
        <p:txBody>
          <a:bodyPr wrap="square">
            <a:spAutoFit/>
          </a:bodyPr>
          <a:lstStyle/>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Oh Master! The pain of loving!</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Look at my hands.</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Place your hand on my chest.</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My heart is bursting, such agony! </a:t>
            </a:r>
            <a:endParaRPr lang="ko-KR"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a:p>
            <a:pPr algn="l">
              <a:lnSpc>
                <a:spcPct val="120000"/>
              </a:lnSpc>
            </a:pP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But when I loved those who acted against me</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I brought victory.</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If </a:t>
            </a:r>
            <a:r>
              <a:rPr lang="en-US" altLang="ko-KR" sz="2200" dirty="0" smtClean="0">
                <a:solidFill>
                  <a:srgbClr val="7030A0"/>
                </a:solidFill>
                <a:effectLst>
                  <a:glow rad="101600">
                    <a:schemeClr val="accent2">
                      <a:satMod val="175000"/>
                      <a:alpha val="40000"/>
                    </a:schemeClr>
                  </a:glow>
                  <a:outerShdw blurRad="38100" dist="38100" dir="2700000" algn="tl">
                    <a:srgbClr val="000000">
                      <a:alpha val="43137"/>
                    </a:srgbClr>
                  </a:outerShdw>
                </a:effectLst>
                <a:latin typeface="Calibri" pitchFamily="34" charset="0"/>
                <a:ea typeface="HY견고딕" pitchFamily="18" charset="-127"/>
              </a:rPr>
              <a:t>you</a:t>
            </a: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 have done the same thing,</a:t>
            </a:r>
            <a:b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b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I will give </a:t>
            </a:r>
            <a:r>
              <a:rPr lang="en-US" altLang="ko-KR" sz="2200" dirty="0" smtClean="0">
                <a:solidFill>
                  <a:srgbClr val="7030A0"/>
                </a:solidFill>
                <a:effectLst>
                  <a:glow rad="101600">
                    <a:schemeClr val="accent2">
                      <a:satMod val="175000"/>
                      <a:alpha val="40000"/>
                    </a:schemeClr>
                  </a:glow>
                  <a:outerShdw blurRad="38100" dist="38100" dir="2700000" algn="tl">
                    <a:srgbClr val="000000">
                      <a:alpha val="43137"/>
                    </a:srgbClr>
                  </a:outerShdw>
                </a:effectLst>
                <a:latin typeface="Calibri" pitchFamily="34" charset="0"/>
                <a:ea typeface="HY견고딕" pitchFamily="18" charset="-127"/>
              </a:rPr>
              <a:t>you</a:t>
            </a:r>
            <a:r>
              <a:rPr lang="en-US"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rPr>
              <a:t> the crown of glory. </a:t>
            </a:r>
            <a:endParaRPr lang="ko-KR" altLang="ko-KR" sz="2400"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cs typeface="Arial" pitchFamily="34" charset="0"/>
            </a:endParaRPr>
          </a:p>
          <a:p>
            <a:pPr algn="l">
              <a:lnSpc>
                <a:spcPct val="150000"/>
              </a:lnSpc>
              <a:defRPr/>
            </a:pPr>
            <a:endParaRPr lang="en-US" altLang="ko-KR" sz="2200" b="1" dirty="0" smtClean="0">
              <a:solidFill>
                <a:srgbClr val="7030A0"/>
              </a:solidFill>
              <a:effectLst>
                <a:outerShdw blurRad="38100" dist="38100" dir="2700000" algn="tl">
                  <a:srgbClr val="000000">
                    <a:alpha val="43137"/>
                  </a:srgbClr>
                </a:outerShdw>
              </a:effectLst>
              <a:latin typeface="Calibri" pitchFamily="34" charset="0"/>
              <a:ea typeface="HY견고딕" pitchFamily="18" charset="-127"/>
            </a:endParaRPr>
          </a:p>
          <a:p>
            <a:pPr algn="l">
              <a:lnSpc>
                <a:spcPct val="150000"/>
              </a:lnSpc>
              <a:defRPr/>
            </a:pPr>
            <a:r>
              <a:rPr lang="en-US" altLang="ko-KR" sz="1600" b="0" dirty="0" smtClean="0">
                <a:effectLst>
                  <a:outerShdw blurRad="38100" dist="38100" dir="2700000" algn="tl">
                    <a:srgbClr val="000000">
                      <a:alpha val="43137"/>
                    </a:srgbClr>
                  </a:outerShdw>
                </a:effectLst>
                <a:latin typeface="Calibri" pitchFamily="34" charset="0"/>
                <a:ea typeface="HY견고딕" pitchFamily="18" charset="-127"/>
              </a:rPr>
              <a:t>- Awarded top prize in 2002 at the World Poem Tournament organized by the World Poets Association - </a:t>
            </a:r>
            <a:endParaRPr lang="ko-KR" altLang="en-US" sz="1600" b="0" dirty="0">
              <a:effectLst>
                <a:outerShdw blurRad="38100" dist="38100" dir="2700000" algn="tl">
                  <a:srgbClr val="000000">
                    <a:alpha val="43137"/>
                  </a:srgbClr>
                </a:outerShdw>
              </a:effectLst>
              <a:latin typeface="Calibri" pitchFamily="34" charset="0"/>
              <a:ea typeface="HY견고딕" pitchFamily="18" charset="-127"/>
            </a:endParaRPr>
          </a:p>
        </p:txBody>
      </p:sp>
      <p:sp>
        <p:nvSpPr>
          <p:cNvPr id="4"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7"/>
          <p:cNvSpPr>
            <a:spLocks noChangeArrowheads="1"/>
          </p:cNvSpPr>
          <p:nvPr/>
        </p:nvSpPr>
        <p:spPr bwMode="gray">
          <a:xfrm>
            <a:off x="395536" y="1196752"/>
            <a:ext cx="8352928" cy="725488"/>
          </a:xfrm>
          <a:prstGeom prst="roundRect">
            <a:avLst>
              <a:gd name="adj" fmla="val 9106"/>
            </a:avLst>
          </a:prstGeom>
          <a:noFill/>
          <a:ln w="25400">
            <a:noFill/>
            <a:round/>
            <a:headEnd/>
            <a:tailEnd/>
          </a:ln>
        </p:spPr>
        <p:txBody>
          <a:bodyPr anchor="ctr"/>
          <a:lstStyle/>
          <a:p>
            <a:pPr marL="514350" indent="-514350" algn="l">
              <a:buFont typeface="+mj-lt"/>
              <a:buAutoNum type="alphaUcPeriod" startAt="7"/>
            </a:pPr>
            <a:r>
              <a:rPr kumimoji="0" lang="en-US" altLang="ko-KR" sz="2800" dirty="0" smtClean="0">
                <a:solidFill>
                  <a:srgbClr val="000000"/>
                </a:solidFill>
                <a:latin typeface="Calibri" pitchFamily="34" charset="0"/>
                <a:ea typeface="HY견고딕" pitchFamily="18" charset="-127"/>
              </a:rPr>
              <a:t>Awakening as Messiah and Actual Realization as Messiah</a:t>
            </a:r>
            <a:endParaRPr kumimoji="0" lang="en-US" altLang="ko-KR" sz="2800" dirty="0">
              <a:solidFill>
                <a:srgbClr val="000000"/>
              </a:solidFill>
              <a:latin typeface="Calibri" pitchFamily="34" charset="0"/>
              <a:ea typeface="HY견고딕" pitchFamily="18" charset="-127"/>
            </a:endParaRPr>
          </a:p>
        </p:txBody>
      </p:sp>
      <p:grpSp>
        <p:nvGrpSpPr>
          <p:cNvPr id="2" name="Group 10"/>
          <p:cNvGrpSpPr>
            <a:grpSpLocks/>
          </p:cNvGrpSpPr>
          <p:nvPr/>
        </p:nvGrpSpPr>
        <p:grpSpPr bwMode="auto">
          <a:xfrm>
            <a:off x="395536" y="1880171"/>
            <a:ext cx="6135851" cy="108669"/>
            <a:chOff x="528" y="1824"/>
            <a:chExt cx="4512" cy="71"/>
          </a:xfrm>
        </p:grpSpPr>
        <p:sp>
          <p:nvSpPr>
            <p:cNvPr id="1537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537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537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1" name="AutoShape 8"/>
          <p:cNvSpPr>
            <a:spLocks noChangeArrowheads="1"/>
          </p:cNvSpPr>
          <p:nvPr/>
        </p:nvSpPr>
        <p:spPr bwMode="gray">
          <a:xfrm>
            <a:off x="1158163" y="2071688"/>
            <a:ext cx="7488758" cy="642937"/>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a:defRPr/>
            </a:pPr>
            <a:r>
              <a:rPr kumimoji="0" lang="en-US" altLang="ko-KR" sz="2400" dirty="0" smtClean="0">
                <a:solidFill>
                  <a:schemeClr val="tx2">
                    <a:lumMod val="75000"/>
                  </a:schemeClr>
                </a:solidFill>
                <a:latin typeface="Calibri" pitchFamily="34" charset="0"/>
                <a:ea typeface="HY헤드라인M" pitchFamily="18" charset="-127"/>
              </a:rPr>
              <a:t>The “Awakening” by Heaven’s decree was a realization about his portion of responsibility.</a:t>
            </a:r>
            <a:endParaRPr kumimoji="0" lang="en-US" altLang="ko-KR" sz="2400" dirty="0">
              <a:solidFill>
                <a:schemeClr val="tx2">
                  <a:lumMod val="75000"/>
                </a:schemeClr>
              </a:solidFill>
              <a:latin typeface="Calibri" pitchFamily="34" charset="0"/>
              <a:ea typeface="HY헤드라인M" pitchFamily="18" charset="-127"/>
            </a:endParaRPr>
          </a:p>
        </p:txBody>
      </p:sp>
      <p:sp>
        <p:nvSpPr>
          <p:cNvPr id="12" name="AutoShape 7"/>
          <p:cNvSpPr>
            <a:spLocks noChangeArrowheads="1"/>
          </p:cNvSpPr>
          <p:nvPr/>
        </p:nvSpPr>
        <p:spPr bwMode="gray">
          <a:xfrm>
            <a:off x="1158163" y="2833688"/>
            <a:ext cx="7488758" cy="642937"/>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2"/>
              <a:defRPr/>
            </a:pPr>
            <a:r>
              <a:rPr kumimoji="0" lang="en-US" altLang="ko-KR" sz="2400" dirty="0" smtClean="0">
                <a:solidFill>
                  <a:schemeClr val="tx2">
                    <a:lumMod val="75000"/>
                  </a:schemeClr>
                </a:solidFill>
                <a:latin typeface="Calibri" pitchFamily="34" charset="0"/>
                <a:ea typeface="HY헤드라인M" pitchFamily="18" charset="-127"/>
              </a:rPr>
              <a:t>Life after the “Awakening” was a course of coming to an actual realization of his messiahship.</a:t>
            </a:r>
            <a:endParaRPr kumimoji="0" lang="en-US" altLang="ko-KR" sz="2400" dirty="0">
              <a:solidFill>
                <a:schemeClr val="tx2">
                  <a:lumMod val="75000"/>
                </a:schemeClr>
              </a:solidFill>
              <a:latin typeface="Calibri" pitchFamily="34" charset="0"/>
              <a:ea typeface="HY헤드라인M" pitchFamily="18" charset="-127"/>
            </a:endParaRPr>
          </a:p>
        </p:txBody>
      </p:sp>
      <p:sp>
        <p:nvSpPr>
          <p:cNvPr id="13" name="AutoShape 8"/>
          <p:cNvSpPr>
            <a:spLocks noChangeArrowheads="1"/>
          </p:cNvSpPr>
          <p:nvPr/>
        </p:nvSpPr>
        <p:spPr bwMode="gray">
          <a:xfrm>
            <a:off x="1158163" y="3595688"/>
            <a:ext cx="7488758" cy="642937"/>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3"/>
              <a:defRPr/>
            </a:pPr>
            <a:r>
              <a:rPr kumimoji="0" lang="en-US" altLang="ko-KR" sz="2400" dirty="0" smtClean="0">
                <a:solidFill>
                  <a:schemeClr val="tx2">
                    <a:lumMod val="75000"/>
                  </a:schemeClr>
                </a:solidFill>
                <a:latin typeface="Calibri" pitchFamily="34" charset="0"/>
                <a:ea typeface="HY헤드라인M" pitchFamily="18" charset="-127"/>
              </a:rPr>
              <a:t>He had to have results in order to obtain actual realization.</a:t>
            </a:r>
            <a:endParaRPr kumimoji="0" lang="en-US" altLang="ko-KR" sz="2400" dirty="0">
              <a:solidFill>
                <a:schemeClr val="tx2">
                  <a:lumMod val="75000"/>
                </a:schemeClr>
              </a:solidFill>
              <a:latin typeface="Calibri" pitchFamily="34" charset="0"/>
              <a:ea typeface="HY헤드라인M" pitchFamily="18" charset="-127"/>
            </a:endParaRPr>
          </a:p>
        </p:txBody>
      </p:sp>
      <p:sp>
        <p:nvSpPr>
          <p:cNvPr id="14" name="AutoShape 7"/>
          <p:cNvSpPr>
            <a:spLocks noChangeArrowheads="1"/>
          </p:cNvSpPr>
          <p:nvPr/>
        </p:nvSpPr>
        <p:spPr bwMode="gray">
          <a:xfrm>
            <a:off x="1158163" y="4357688"/>
            <a:ext cx="7488758" cy="642937"/>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4"/>
              <a:defRPr/>
            </a:pPr>
            <a:r>
              <a:rPr kumimoji="0" lang="en-US" altLang="ko-KR" sz="2400" dirty="0" smtClean="0">
                <a:solidFill>
                  <a:schemeClr val="tx2">
                    <a:lumMod val="75000"/>
                  </a:schemeClr>
                </a:solidFill>
                <a:latin typeface="Calibri" pitchFamily="34" charset="0"/>
                <a:ea typeface="HY헤드라인M" pitchFamily="18" charset="-127"/>
              </a:rPr>
              <a:t>God was the greatest persecutor on his path of actual realization.</a:t>
            </a:r>
            <a:endParaRPr kumimoji="0" lang="en-US" altLang="ko-KR" sz="2400" dirty="0">
              <a:solidFill>
                <a:schemeClr val="tx2">
                  <a:lumMod val="75000"/>
                </a:schemeClr>
              </a:solidFill>
              <a:latin typeface="Calibri" pitchFamily="34" charset="0"/>
              <a:ea typeface="HY헤드라인M" pitchFamily="18" charset="-127"/>
            </a:endParaRPr>
          </a:p>
        </p:txBody>
      </p:sp>
      <p:grpSp>
        <p:nvGrpSpPr>
          <p:cNvPr id="3" name="그룹 13"/>
          <p:cNvGrpSpPr>
            <a:grpSpLocks/>
          </p:cNvGrpSpPr>
          <p:nvPr/>
        </p:nvGrpSpPr>
        <p:grpSpPr bwMode="auto">
          <a:xfrm>
            <a:off x="1471223" y="5013178"/>
            <a:ext cx="7277241" cy="769441"/>
            <a:chOff x="1493838" y="3162342"/>
            <a:chExt cx="7891677" cy="683947"/>
          </a:xfrm>
        </p:grpSpPr>
        <p:sp>
          <p:nvSpPr>
            <p:cNvPr id="16"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200" b="1" dirty="0">
                <a:latin typeface="Calibri" pitchFamily="34" charset="0"/>
              </a:endParaRPr>
            </a:p>
          </p:txBody>
        </p:sp>
        <p:sp>
          <p:nvSpPr>
            <p:cNvPr id="17" name="Text Box 11"/>
            <p:cNvSpPr txBox="1">
              <a:spLocks noChangeArrowheads="1"/>
            </p:cNvSpPr>
            <p:nvPr/>
          </p:nvSpPr>
          <p:spPr bwMode="gray">
            <a:xfrm>
              <a:off x="1643064" y="3162342"/>
              <a:ext cx="7742451" cy="683947"/>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79388" indent="-179388" algn="l" fontAlgn="auto">
                <a:spcBef>
                  <a:spcPts val="0"/>
                </a:spcBef>
                <a:spcAft>
                  <a:spcPts val="0"/>
                </a:spcAft>
                <a:buFont typeface="Arial" pitchFamily="34" charset="0"/>
                <a:buChar char="•"/>
                <a:defRPr/>
              </a:pPr>
              <a:r>
                <a:rPr kumimoji="0" lang="en-US" altLang="ko-KR" sz="2200" dirty="0" smtClean="0">
                  <a:latin typeface="Calibri" pitchFamily="34" charset="0"/>
                  <a:ea typeface="HY견고딕" pitchFamily="18" charset="-127"/>
                  <a:cs typeface="한컴바탕" pitchFamily="18" charset="2"/>
                </a:rPr>
                <a:t>Satan’s accusations precluded God from rendering any assistance.</a:t>
              </a:r>
              <a:endParaRPr kumimoji="0" lang="ko-KR" altLang="en-US" sz="2200" dirty="0">
                <a:latin typeface="Calibri" pitchFamily="34" charset="0"/>
                <a:ea typeface="HY견고딕" pitchFamily="18" charset="-127"/>
                <a:cs typeface="한컴바탕" pitchFamily="18" charset="2"/>
              </a:endParaRPr>
            </a:p>
          </p:txBody>
        </p:sp>
      </p:grpSp>
      <p:grpSp>
        <p:nvGrpSpPr>
          <p:cNvPr id="4" name="그룹 13"/>
          <p:cNvGrpSpPr>
            <a:grpSpLocks/>
          </p:cNvGrpSpPr>
          <p:nvPr/>
        </p:nvGrpSpPr>
        <p:grpSpPr bwMode="auto">
          <a:xfrm>
            <a:off x="1471223" y="5786444"/>
            <a:ext cx="7277241" cy="642938"/>
            <a:chOff x="1493838" y="3214690"/>
            <a:chExt cx="7891677" cy="571500"/>
          </a:xfrm>
        </p:grpSpPr>
        <p:sp>
          <p:nvSpPr>
            <p:cNvPr id="19"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200" b="1" dirty="0">
                <a:latin typeface="Calibri" pitchFamily="34" charset="0"/>
              </a:endParaRPr>
            </a:p>
          </p:txBody>
        </p:sp>
        <p:sp>
          <p:nvSpPr>
            <p:cNvPr id="20" name="Text Box 11"/>
            <p:cNvSpPr txBox="1">
              <a:spLocks noChangeArrowheads="1"/>
            </p:cNvSpPr>
            <p:nvPr/>
          </p:nvSpPr>
          <p:spPr bwMode="gray">
            <a:xfrm>
              <a:off x="1643064" y="3286654"/>
              <a:ext cx="7742451" cy="383011"/>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79388" indent="-179388" algn="l" fontAlgn="auto">
                <a:spcBef>
                  <a:spcPts val="0"/>
                </a:spcBef>
                <a:spcAft>
                  <a:spcPts val="0"/>
                </a:spcAft>
                <a:buFont typeface="Arial" pitchFamily="34" charset="0"/>
                <a:buChar char="•"/>
                <a:defRPr/>
              </a:pPr>
              <a:r>
                <a:rPr kumimoji="0" lang="en-US" altLang="ko-KR" sz="2200" dirty="0" smtClean="0">
                  <a:latin typeface="Calibri" pitchFamily="34" charset="0"/>
                  <a:ea typeface="HY견고딕" pitchFamily="18" charset="-127"/>
                  <a:cs typeface="한컴바탕" pitchFamily="18" charset="2"/>
                </a:rPr>
                <a:t>God persecuted True Father until Satan acknowledged.</a:t>
              </a:r>
              <a:endParaRPr kumimoji="0" lang="ko-KR" altLang="en-US" sz="2200" dirty="0">
                <a:latin typeface="Calibri" pitchFamily="34" charset="0"/>
                <a:ea typeface="HY견고딕" pitchFamily="18" charset="-127"/>
                <a:cs typeface="한컴바탕" pitchFamily="18" charset="2"/>
              </a:endParaRPr>
            </a:p>
          </p:txBody>
        </p:sp>
      </p:grpSp>
      <p:sp>
        <p:nvSpPr>
          <p:cNvPr id="21"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3"/>
          <p:cNvGrpSpPr>
            <a:grpSpLocks/>
          </p:cNvGrpSpPr>
          <p:nvPr/>
        </p:nvGrpSpPr>
        <p:grpSpPr bwMode="auto">
          <a:xfrm>
            <a:off x="1345324" y="2924944"/>
            <a:ext cx="6892734" cy="642937"/>
            <a:chOff x="1493838" y="3214690"/>
            <a:chExt cx="7423150" cy="571500"/>
          </a:xfrm>
        </p:grpSpPr>
        <p:sp>
          <p:nvSpPr>
            <p:cNvPr id="12"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10" name="Text Box 11"/>
            <p:cNvSpPr txBox="1">
              <a:spLocks noChangeArrowheads="1"/>
            </p:cNvSpPr>
            <p:nvPr/>
          </p:nvSpPr>
          <p:spPr bwMode="gray">
            <a:xfrm>
              <a:off x="1643063" y="3286657"/>
              <a:ext cx="6780213" cy="35565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000" dirty="0" smtClean="0">
                  <a:latin typeface="Calibri" pitchFamily="34" charset="0"/>
                  <a:ea typeface="HY견고딕" pitchFamily="18" charset="-127"/>
                  <a:cs typeface="한컴바탕" pitchFamily="18" charset="2"/>
                </a:rPr>
                <a:t>Brought the Archangel Lucifer to surrender</a:t>
              </a:r>
              <a:endParaRPr kumimoji="0" lang="ko-KR" altLang="en-US" sz="2000" dirty="0">
                <a:latin typeface="Calibri" pitchFamily="34" charset="0"/>
                <a:ea typeface="HY견고딕" pitchFamily="18" charset="-127"/>
                <a:cs typeface="한컴바탕" pitchFamily="18" charset="2"/>
              </a:endParaRPr>
            </a:p>
          </p:txBody>
        </p:sp>
      </p:grpSp>
      <p:grpSp>
        <p:nvGrpSpPr>
          <p:cNvPr id="3" name="그룹 14"/>
          <p:cNvGrpSpPr>
            <a:grpSpLocks/>
          </p:cNvGrpSpPr>
          <p:nvPr/>
        </p:nvGrpSpPr>
        <p:grpSpPr bwMode="auto">
          <a:xfrm>
            <a:off x="1325290" y="3668829"/>
            <a:ext cx="6319693" cy="1015665"/>
            <a:chOff x="1493838" y="3133122"/>
            <a:chExt cx="7423150" cy="1253161"/>
          </a:xfrm>
        </p:grpSpPr>
        <p:sp>
          <p:nvSpPr>
            <p:cNvPr id="16" name="AutoShape 5"/>
            <p:cNvSpPr>
              <a:spLocks noChangeArrowheads="1"/>
            </p:cNvSpPr>
            <p:nvPr/>
          </p:nvSpPr>
          <p:spPr bwMode="gray">
            <a:xfrm flipH="1">
              <a:off x="1493838" y="3133122"/>
              <a:ext cx="7423150" cy="1073429"/>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17" name="Text Box 11"/>
            <p:cNvSpPr txBox="1">
              <a:spLocks noChangeArrowheads="1"/>
            </p:cNvSpPr>
            <p:nvPr/>
          </p:nvSpPr>
          <p:spPr bwMode="gray">
            <a:xfrm>
              <a:off x="1643063" y="3133124"/>
              <a:ext cx="7195875" cy="125315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85738" indent="-185738" algn="l" fontAlgn="auto">
                <a:spcBef>
                  <a:spcPts val="0"/>
                </a:spcBef>
                <a:spcAft>
                  <a:spcPts val="0"/>
                </a:spcAft>
                <a:buFont typeface="Arial" pitchFamily="34" charset="0"/>
                <a:buChar char="•"/>
                <a:defRPr/>
              </a:pPr>
              <a:r>
                <a:rPr kumimoji="0" lang="en-US" altLang="ko-KR" sz="2000" dirty="0" smtClean="0">
                  <a:latin typeface="Calibri" pitchFamily="34" charset="0"/>
                  <a:ea typeface="HY견고딕" pitchFamily="18" charset="-127"/>
                  <a:cs typeface="한컴바탕" pitchFamily="18" charset="2"/>
                </a:rPr>
                <a:t>Representatives of the five major religions proclaiming him as the </a:t>
              </a:r>
              <a:r>
                <a:rPr kumimoji="0" lang="en-US" altLang="ko-KR" sz="2000" dirty="0" smtClean="0">
                  <a:solidFill>
                    <a:srgbClr val="C00000"/>
                  </a:solidFill>
                  <a:latin typeface="Calibri" pitchFamily="34" charset="0"/>
                  <a:ea typeface="HY견고딕" pitchFamily="18" charset="-127"/>
                  <a:cs typeface="한컴바탕" pitchFamily="18" charset="2"/>
                </a:rPr>
                <a:t>Savior, Messiah, Second Advent of the Lord, and True Parent</a:t>
              </a:r>
              <a:endParaRPr kumimoji="0" lang="ko-KR" altLang="en-US" sz="2000" dirty="0">
                <a:latin typeface="Calibri" pitchFamily="34" charset="0"/>
                <a:ea typeface="HY견고딕" pitchFamily="18" charset="-127"/>
                <a:cs typeface="한컴바탕" pitchFamily="18" charset="2"/>
              </a:endParaRPr>
            </a:p>
          </p:txBody>
        </p:sp>
      </p:grpSp>
      <p:grpSp>
        <p:nvGrpSpPr>
          <p:cNvPr id="4" name="그룹 14"/>
          <p:cNvGrpSpPr>
            <a:grpSpLocks/>
          </p:cNvGrpSpPr>
          <p:nvPr/>
        </p:nvGrpSpPr>
        <p:grpSpPr bwMode="auto">
          <a:xfrm>
            <a:off x="1351674" y="4874295"/>
            <a:ext cx="6892734" cy="642937"/>
            <a:chOff x="1493838" y="3214690"/>
            <a:chExt cx="7423150" cy="571500"/>
          </a:xfrm>
        </p:grpSpPr>
        <p:sp>
          <p:nvSpPr>
            <p:cNvPr id="13"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14" name="Text Box 11"/>
            <p:cNvSpPr txBox="1">
              <a:spLocks noChangeArrowheads="1"/>
            </p:cNvSpPr>
            <p:nvPr/>
          </p:nvSpPr>
          <p:spPr bwMode="gray">
            <a:xfrm>
              <a:off x="1643063" y="3286657"/>
              <a:ext cx="6780213" cy="35565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000" dirty="0" smtClean="0">
                  <a:latin typeface="Calibri" pitchFamily="34" charset="0"/>
                  <a:ea typeface="HY견고딕" pitchFamily="18" charset="-127"/>
                  <a:cs typeface="한컴바탕" pitchFamily="18" charset="2"/>
                </a:rPr>
                <a:t>God’s letter: Affirming True Parents’ victory</a:t>
              </a:r>
              <a:endParaRPr kumimoji="0" lang="ko-KR" altLang="en-US" sz="2000" dirty="0">
                <a:latin typeface="Calibri" pitchFamily="34" charset="0"/>
                <a:ea typeface="HY견고딕" pitchFamily="18" charset="-127"/>
                <a:cs typeface="한컴바탕" pitchFamily="18" charset="2"/>
              </a:endParaRPr>
            </a:p>
          </p:txBody>
        </p:sp>
      </p:grpSp>
      <p:grpSp>
        <p:nvGrpSpPr>
          <p:cNvPr id="5" name="그룹 14"/>
          <p:cNvGrpSpPr>
            <a:grpSpLocks/>
          </p:cNvGrpSpPr>
          <p:nvPr/>
        </p:nvGrpSpPr>
        <p:grpSpPr bwMode="auto">
          <a:xfrm>
            <a:off x="1345324" y="5568127"/>
            <a:ext cx="6892734" cy="788852"/>
            <a:chOff x="1493838" y="3214690"/>
            <a:chExt cx="7423150" cy="701202"/>
          </a:xfrm>
        </p:grpSpPr>
        <p:sp>
          <p:nvSpPr>
            <p:cNvPr id="18"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19" name="Text Box 11"/>
            <p:cNvSpPr txBox="1">
              <a:spLocks noChangeArrowheads="1"/>
            </p:cNvSpPr>
            <p:nvPr/>
          </p:nvSpPr>
          <p:spPr bwMode="gray">
            <a:xfrm>
              <a:off x="1643063" y="3286660"/>
              <a:ext cx="6780213" cy="629232"/>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000" dirty="0" smtClean="0">
                  <a:latin typeface="Calibri" pitchFamily="34" charset="0"/>
                  <a:ea typeface="HY견고딕" pitchFamily="18" charset="-127"/>
                  <a:cs typeface="한컴바탕" pitchFamily="18" charset="2"/>
                </a:rPr>
                <a:t>Coronation for the Authority of Liberation of God, the King of Kings</a:t>
              </a:r>
              <a:endParaRPr kumimoji="0" lang="ko-KR" altLang="en-US" sz="2000" dirty="0">
                <a:latin typeface="Calibri" pitchFamily="34" charset="0"/>
                <a:ea typeface="HY견고딕" pitchFamily="18" charset="-127"/>
                <a:cs typeface="한컴바탕" pitchFamily="18" charset="2"/>
              </a:endParaRPr>
            </a:p>
          </p:txBody>
        </p:sp>
      </p:grpSp>
      <p:grpSp>
        <p:nvGrpSpPr>
          <p:cNvPr id="6" name="Group 10"/>
          <p:cNvGrpSpPr>
            <a:grpSpLocks/>
          </p:cNvGrpSpPr>
          <p:nvPr/>
        </p:nvGrpSpPr>
        <p:grpSpPr bwMode="auto">
          <a:xfrm>
            <a:off x="410815" y="1880171"/>
            <a:ext cx="6321425" cy="108669"/>
            <a:chOff x="528" y="1824"/>
            <a:chExt cx="4512" cy="71"/>
          </a:xfrm>
        </p:grpSpPr>
        <p:sp>
          <p:nvSpPr>
            <p:cNvPr id="1741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741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742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26" name="AutoShape 8"/>
          <p:cNvSpPr>
            <a:spLocks noChangeArrowheads="1"/>
          </p:cNvSpPr>
          <p:nvPr/>
        </p:nvSpPr>
        <p:spPr bwMode="gray">
          <a:xfrm>
            <a:off x="827584" y="2132856"/>
            <a:ext cx="7920880"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chemeClr val="tx2">
                    <a:lumMod val="75000"/>
                  </a:schemeClr>
                </a:solidFill>
                <a:latin typeface="Calibri" pitchFamily="34" charset="0"/>
                <a:ea typeface="HY헤드라인M" pitchFamily="18" charset="-127"/>
              </a:rPr>
              <a:t>5</a:t>
            </a:r>
            <a:r>
              <a:rPr kumimoji="0" lang="en-US" altLang="ko-KR" sz="2400" dirty="0" smtClean="0">
                <a:solidFill>
                  <a:schemeClr val="tx2">
                    <a:lumMod val="75000"/>
                  </a:schemeClr>
                </a:solidFill>
                <a:latin typeface="Calibri" pitchFamily="34" charset="0"/>
                <a:ea typeface="HY헤드라인M" pitchFamily="18" charset="-127"/>
              </a:rPr>
              <a:t>. Result of comforting God, his greatest persecutor</a:t>
            </a:r>
          </a:p>
        </p:txBody>
      </p:sp>
      <p:sp>
        <p:nvSpPr>
          <p:cNvPr id="22" name="AutoShape 7"/>
          <p:cNvSpPr>
            <a:spLocks noChangeArrowheads="1"/>
          </p:cNvSpPr>
          <p:nvPr/>
        </p:nvSpPr>
        <p:spPr bwMode="gray">
          <a:xfrm>
            <a:off x="395536" y="1196752"/>
            <a:ext cx="8352928" cy="725488"/>
          </a:xfrm>
          <a:prstGeom prst="roundRect">
            <a:avLst>
              <a:gd name="adj" fmla="val 9106"/>
            </a:avLst>
          </a:prstGeom>
          <a:noFill/>
          <a:ln w="25400">
            <a:noFill/>
            <a:round/>
            <a:headEnd/>
            <a:tailEnd/>
          </a:ln>
        </p:spPr>
        <p:txBody>
          <a:bodyPr anchor="ctr"/>
          <a:lstStyle/>
          <a:p>
            <a:pPr marL="514350" indent="-514350" algn="l">
              <a:buFont typeface="+mj-lt"/>
              <a:buAutoNum type="alphaUcPeriod" startAt="7"/>
            </a:pPr>
            <a:r>
              <a:rPr kumimoji="0" lang="en-US" altLang="ko-KR" sz="2800" dirty="0" smtClean="0">
                <a:solidFill>
                  <a:srgbClr val="000000"/>
                </a:solidFill>
                <a:latin typeface="Calibri" pitchFamily="34" charset="0"/>
                <a:ea typeface="HY견고딕" pitchFamily="18" charset="-127"/>
              </a:rPr>
              <a:t>Awakening as Messiah and Actual Realization as Messiah</a:t>
            </a:r>
            <a:endParaRPr kumimoji="0" lang="en-US" altLang="ko-KR" sz="2800" dirty="0">
              <a:solidFill>
                <a:srgbClr val="000000"/>
              </a:solidFill>
              <a:latin typeface="Calibri" pitchFamily="34" charset="0"/>
              <a:ea typeface="HY견고딕" pitchFamily="18" charset="-127"/>
            </a:endParaRPr>
          </a:p>
        </p:txBody>
      </p:sp>
      <p:sp>
        <p:nvSpPr>
          <p:cNvPr id="23"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3"/>
          <p:cNvGrpSpPr>
            <a:grpSpLocks/>
          </p:cNvGrpSpPr>
          <p:nvPr/>
        </p:nvGrpSpPr>
        <p:grpSpPr bwMode="auto">
          <a:xfrm>
            <a:off x="1184151" y="2071688"/>
            <a:ext cx="7423150" cy="642937"/>
            <a:chOff x="1493838" y="3214690"/>
            <a:chExt cx="7423150" cy="571500"/>
          </a:xfrm>
        </p:grpSpPr>
        <p:sp>
          <p:nvSpPr>
            <p:cNvPr id="14"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15" name="Text Box 11"/>
            <p:cNvSpPr txBox="1">
              <a:spLocks noChangeArrowheads="1"/>
            </p:cNvSpPr>
            <p:nvPr/>
          </p:nvSpPr>
          <p:spPr bwMode="gray">
            <a:xfrm>
              <a:off x="1643063" y="3286656"/>
              <a:ext cx="6780212" cy="35565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 1. </a:t>
              </a:r>
              <a:r>
                <a:rPr kumimoji="0" lang="en-US" altLang="ko-KR" sz="2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29</a:t>
              </a:r>
              <a:r>
                <a:rPr kumimoji="0" lang="en-US" altLang="ko-KR" sz="2000" baseline="30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th</a:t>
              </a:r>
              <a:r>
                <a:rPr kumimoji="0" lang="en-US" altLang="ko-KR" sz="2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 graduating class</a:t>
              </a:r>
              <a:endParaRPr kumimoji="0" lang="ko-KR" altLang="en-US"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endParaRPr>
            </a:p>
          </p:txBody>
        </p:sp>
      </p:grpSp>
      <p:grpSp>
        <p:nvGrpSpPr>
          <p:cNvPr id="3" name="그룹 13"/>
          <p:cNvGrpSpPr>
            <a:grpSpLocks/>
          </p:cNvGrpSpPr>
          <p:nvPr/>
        </p:nvGrpSpPr>
        <p:grpSpPr bwMode="auto">
          <a:xfrm>
            <a:off x="1184151" y="2708917"/>
            <a:ext cx="7423150" cy="720076"/>
            <a:chOff x="1493838" y="3146121"/>
            <a:chExt cx="7423150" cy="640069"/>
          </a:xfrm>
        </p:grpSpPr>
        <p:sp>
          <p:nvSpPr>
            <p:cNvPr id="9"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10" name="Text Box 11"/>
            <p:cNvSpPr txBox="1">
              <a:spLocks noChangeArrowheads="1"/>
            </p:cNvSpPr>
            <p:nvPr/>
          </p:nvSpPr>
          <p:spPr bwMode="gray">
            <a:xfrm>
              <a:off x="1643063" y="3146121"/>
              <a:ext cx="6780212" cy="629233"/>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263525" indent="-263525" algn="l" fontAlgn="auto">
                <a:spcBef>
                  <a:spcPts val="0"/>
                </a:spcBef>
                <a:spcAft>
                  <a:spcPts val="0"/>
                </a:spcAft>
                <a:defRPr/>
              </a:pPr>
              <a:r>
                <a:rPr kumimoji="0" lang="en-US" altLang="ko-KR"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 2. </a:t>
              </a:r>
              <a:r>
                <a:rPr kumimoji="0" lang="en-US" altLang="ko-KR" sz="2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Announced his view at the podium during the graduation ceremony</a:t>
              </a:r>
              <a:endParaRPr kumimoji="0" lang="ko-KR" altLang="en-US"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endParaRPr>
            </a:p>
          </p:txBody>
        </p:sp>
      </p:grpSp>
      <p:sp>
        <p:nvSpPr>
          <p:cNvPr id="11" name="모서리가 둥근 직사각형 10"/>
          <p:cNvSpPr/>
          <p:nvPr/>
        </p:nvSpPr>
        <p:spPr bwMode="auto">
          <a:xfrm>
            <a:off x="1473076" y="3501008"/>
            <a:ext cx="7131372" cy="1441450"/>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dirty="0" smtClean="0">
                <a:solidFill>
                  <a:srgbClr val="002060"/>
                </a:solidFill>
                <a:latin typeface="Calibri" pitchFamily="34" charset="0"/>
                <a:ea typeface="HY헤드라인M" pitchFamily="18" charset="-127"/>
              </a:rPr>
              <a:t>Spoke for 30-60 minutes criticizing the ban on the use of the Korean language (March 4, 1938), imperial colonialism (October 2, 1937), and authoritarianism of the leaders in front of the local superintendant of education, county head, chief of police office, local influential figures, and student parents</a:t>
            </a:r>
            <a:endParaRPr kumimoji="0" lang="en-US" altLang="ko-KR" dirty="0">
              <a:solidFill>
                <a:srgbClr val="002060"/>
              </a:solidFill>
              <a:latin typeface="Calibri" pitchFamily="34" charset="0"/>
              <a:ea typeface="HY헤드라인M" pitchFamily="18" charset="-127"/>
            </a:endParaRPr>
          </a:p>
        </p:txBody>
      </p:sp>
      <p:grpSp>
        <p:nvGrpSpPr>
          <p:cNvPr id="4" name="그룹 13"/>
          <p:cNvGrpSpPr>
            <a:grpSpLocks/>
          </p:cNvGrpSpPr>
          <p:nvPr/>
        </p:nvGrpSpPr>
        <p:grpSpPr bwMode="auto">
          <a:xfrm>
            <a:off x="1253306" y="5000625"/>
            <a:ext cx="7423150" cy="642938"/>
            <a:chOff x="1493838" y="3214690"/>
            <a:chExt cx="7423150" cy="571500"/>
          </a:xfrm>
        </p:grpSpPr>
        <p:sp>
          <p:nvSpPr>
            <p:cNvPr id="13"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16" name="Text Box 11"/>
            <p:cNvSpPr txBox="1">
              <a:spLocks noChangeArrowheads="1"/>
            </p:cNvSpPr>
            <p:nvPr/>
          </p:nvSpPr>
          <p:spPr bwMode="gray">
            <a:xfrm>
              <a:off x="1643063" y="3286657"/>
              <a:ext cx="6780212" cy="355653"/>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3. </a:t>
              </a:r>
              <a:r>
                <a:rPr kumimoji="0" lang="en-US" altLang="ko-KR" sz="2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Marked as a person to be put under surveillance</a:t>
              </a:r>
              <a:endParaRPr kumimoji="0" lang="ko-KR" altLang="en-US"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endParaRPr>
            </a:p>
          </p:txBody>
        </p:sp>
      </p:grpSp>
      <p:sp>
        <p:nvSpPr>
          <p:cNvPr id="17" name="모서리가 둥근 직사각형 16"/>
          <p:cNvSpPr/>
          <p:nvPr/>
        </p:nvSpPr>
        <p:spPr bwMode="auto">
          <a:xfrm>
            <a:off x="1541338" y="5661248"/>
            <a:ext cx="7104063" cy="857250"/>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000" dirty="0" smtClean="0">
                <a:solidFill>
                  <a:srgbClr val="002060"/>
                </a:solidFill>
                <a:latin typeface="Calibri" pitchFamily="34" charset="0"/>
                <a:ea typeface="HY헤드라인M" pitchFamily="18" charset="-127"/>
              </a:rPr>
              <a:t>Father was under surveillance</a:t>
            </a:r>
            <a:r>
              <a:rPr kumimoji="0" lang="ko-KR" altLang="en-US" sz="2000" dirty="0" smtClean="0">
                <a:solidFill>
                  <a:srgbClr val="002060"/>
                </a:solidFill>
                <a:latin typeface="Calibri" pitchFamily="34" charset="0"/>
                <a:ea typeface="HY헤드라인M" pitchFamily="18" charset="-127"/>
              </a:rPr>
              <a:t> </a:t>
            </a:r>
            <a:r>
              <a:rPr kumimoji="0" lang="en-US" altLang="ko-KR" sz="2000" dirty="0" smtClean="0">
                <a:solidFill>
                  <a:srgbClr val="002060"/>
                </a:solidFill>
                <a:latin typeface="Calibri" pitchFamily="34" charset="0"/>
                <a:ea typeface="HY헤드라인M" pitchFamily="18" charset="-127"/>
              </a:rPr>
              <a:t>during his years at Heukseok-dong and while he was studying in Japan.</a:t>
            </a:r>
            <a:endParaRPr kumimoji="0" lang="en-US" altLang="ko-KR" sz="2000" dirty="0">
              <a:solidFill>
                <a:srgbClr val="002060"/>
              </a:solidFill>
              <a:latin typeface="Calibri" pitchFamily="34" charset="0"/>
              <a:ea typeface="HY헤드라인M" pitchFamily="18" charset="-127"/>
            </a:endParaRPr>
          </a:p>
        </p:txBody>
      </p:sp>
      <p:grpSp>
        <p:nvGrpSpPr>
          <p:cNvPr id="5" name="Group 10"/>
          <p:cNvGrpSpPr>
            <a:grpSpLocks/>
          </p:cNvGrpSpPr>
          <p:nvPr/>
        </p:nvGrpSpPr>
        <p:grpSpPr bwMode="auto">
          <a:xfrm>
            <a:off x="410815" y="1868190"/>
            <a:ext cx="6321425" cy="120650"/>
            <a:chOff x="528" y="1824"/>
            <a:chExt cx="4512" cy="71"/>
          </a:xfrm>
        </p:grpSpPr>
        <p:sp>
          <p:nvSpPr>
            <p:cNvPr id="16394"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6395"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6396"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23" name="직사각형 22"/>
          <p:cNvSpPr/>
          <p:nvPr/>
        </p:nvSpPr>
        <p:spPr>
          <a:xfrm>
            <a:off x="395535" y="1124744"/>
            <a:ext cx="8424937" cy="830997"/>
          </a:xfrm>
          <a:prstGeom prst="rect">
            <a:avLst/>
          </a:prstGeom>
        </p:spPr>
        <p:txBody>
          <a:bodyPr wrap="square">
            <a:spAutoFit/>
          </a:bodyPr>
          <a:lstStyle/>
          <a:p>
            <a:pPr marL="514350" indent="-514350" algn="l">
              <a:buFont typeface="+mj-lt"/>
              <a:buAutoNum type="alphaUcPeriod" startAt="8"/>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Graduated in the 29</a:t>
            </a:r>
            <a:r>
              <a:rPr kumimoji="0" lang="en-US" altLang="ko-KR" sz="2400" baseline="30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th</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class of Chongju General School </a:t>
            </a:r>
          </a:p>
          <a:p>
            <a:pPr marL="514350" indent="-514350" algn="l">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r>
              <a:rPr kumimoji="0" lang="en-US" altLang="ko-KR" sz="2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(March 25, 1938)</a:t>
            </a:r>
            <a:r>
              <a:rPr kumimoji="0" lang="ko-KR" altLang="en-US" sz="2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20"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grpSp>
        <p:nvGrpSpPr>
          <p:cNvPr id="2" name="Group 10"/>
          <p:cNvGrpSpPr>
            <a:grpSpLocks/>
          </p:cNvGrpSpPr>
          <p:nvPr/>
        </p:nvGrpSpPr>
        <p:grpSpPr bwMode="auto">
          <a:xfrm>
            <a:off x="395536" y="2322591"/>
            <a:ext cx="5906839" cy="98297"/>
            <a:chOff x="528" y="1824"/>
            <a:chExt cx="4512" cy="71"/>
          </a:xfrm>
        </p:grpSpPr>
        <p:sp>
          <p:nvSpPr>
            <p:cNvPr id="18449"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8450"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8451"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2292" name="직사각형 29"/>
          <p:cNvSpPr>
            <a:spLocks noChangeArrowheads="1"/>
          </p:cNvSpPr>
          <p:nvPr/>
        </p:nvSpPr>
        <p:spPr bwMode="auto">
          <a:xfrm>
            <a:off x="395536" y="1556792"/>
            <a:ext cx="5707845"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A. </a:t>
            </a:r>
            <a:r>
              <a:rPr kumimoji="0" lang="en-US" altLang="ko-KR" sz="2800" dirty="0" smtClean="0">
                <a:solidFill>
                  <a:srgbClr val="002060"/>
                </a:solidFill>
                <a:latin typeface="Calibri" pitchFamily="34" charset="0"/>
                <a:ea typeface="HY헤드라인M" pitchFamily="18" charset="-127"/>
              </a:rPr>
              <a:t>True Father after the "Awakening"</a:t>
            </a:r>
            <a:endParaRPr kumimoji="0" lang="en-US" altLang="ko-KR" sz="2800" dirty="0">
              <a:solidFill>
                <a:srgbClr val="002060"/>
              </a:solidFill>
              <a:latin typeface="Calibri" pitchFamily="34" charset="0"/>
              <a:ea typeface="HY헤드라인M" pitchFamily="18" charset="-127"/>
            </a:endParaRPr>
          </a:p>
        </p:txBody>
      </p:sp>
      <p:grpSp>
        <p:nvGrpSpPr>
          <p:cNvPr id="3" name="그룹 35"/>
          <p:cNvGrpSpPr>
            <a:grpSpLocks/>
          </p:cNvGrpSpPr>
          <p:nvPr/>
        </p:nvGrpSpPr>
        <p:grpSpPr bwMode="auto">
          <a:xfrm>
            <a:off x="773039" y="2662585"/>
            <a:ext cx="7866062" cy="642937"/>
            <a:chOff x="1493838" y="3214690"/>
            <a:chExt cx="7423150" cy="571500"/>
          </a:xfrm>
        </p:grpSpPr>
        <p:sp>
          <p:nvSpPr>
            <p:cNvPr id="37"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38" name="Text Box 11"/>
            <p:cNvSpPr txBox="1">
              <a:spLocks noChangeArrowheads="1"/>
            </p:cNvSpPr>
            <p:nvPr/>
          </p:nvSpPr>
          <p:spPr bwMode="gray">
            <a:xfrm>
              <a:off x="1643649" y="3286657"/>
              <a:ext cx="6778961" cy="41036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 1. </a:t>
              </a:r>
              <a:r>
                <a:rPr kumimoji="0" lang="en-US" altLang="ko-KR" sz="2400" dirty="0" smtClean="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A course without parents, mentors or friends</a:t>
              </a:r>
              <a:endParaRPr kumimoji="0" lang="ko-KR" altLang="en-US"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endParaRPr>
            </a:p>
          </p:txBody>
        </p:sp>
      </p:grpSp>
      <p:grpSp>
        <p:nvGrpSpPr>
          <p:cNvPr id="5" name="그룹 11"/>
          <p:cNvGrpSpPr>
            <a:grpSpLocks/>
          </p:cNvGrpSpPr>
          <p:nvPr/>
        </p:nvGrpSpPr>
        <p:grpSpPr bwMode="auto">
          <a:xfrm>
            <a:off x="773039" y="3429000"/>
            <a:ext cx="7872412" cy="830997"/>
            <a:chOff x="1493838" y="3133885"/>
            <a:chExt cx="7429552" cy="739261"/>
          </a:xfrm>
        </p:grpSpPr>
        <p:sp>
          <p:nvSpPr>
            <p:cNvPr id="40" name="AutoShape 5"/>
            <p:cNvSpPr>
              <a:spLocks noChangeArrowheads="1"/>
            </p:cNvSpPr>
            <p:nvPr/>
          </p:nvSpPr>
          <p:spPr bwMode="gray">
            <a:xfrm flipH="1">
              <a:off x="1493838" y="3214690"/>
              <a:ext cx="7423559" cy="571961"/>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41" name="Text Box 11"/>
            <p:cNvSpPr txBox="1">
              <a:spLocks noChangeArrowheads="1"/>
            </p:cNvSpPr>
            <p:nvPr/>
          </p:nvSpPr>
          <p:spPr bwMode="gray">
            <a:xfrm>
              <a:off x="1643658" y="3133885"/>
              <a:ext cx="7279732" cy="739261"/>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360363" indent="-360363" algn="l" fontAlgn="auto">
                <a:spcBef>
                  <a:spcPts val="0"/>
                </a:spcBef>
                <a:spcAft>
                  <a:spcPts val="0"/>
                </a:spcAft>
                <a:defRPr/>
              </a:pPr>
              <a:r>
                <a:rPr kumimoji="0" lang="en-US" altLang="ko-KR"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 2. </a:t>
              </a:r>
              <a:r>
                <a:rPr kumimoji="0" lang="en-US" altLang="ko-KR" sz="2400" dirty="0" smtClean="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In a lonely position without anybody whom he could consult with about Providence</a:t>
              </a:r>
              <a:endParaRPr kumimoji="0" lang="ko-KR" altLang="en-US"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endParaRPr>
            </a:p>
          </p:txBody>
        </p:sp>
      </p:grpSp>
      <p:grpSp>
        <p:nvGrpSpPr>
          <p:cNvPr id="6" name="그룹 14"/>
          <p:cNvGrpSpPr>
            <a:grpSpLocks/>
          </p:cNvGrpSpPr>
          <p:nvPr/>
        </p:nvGrpSpPr>
        <p:grpSpPr bwMode="auto">
          <a:xfrm>
            <a:off x="755576" y="4293096"/>
            <a:ext cx="8172450" cy="830997"/>
            <a:chOff x="1493838" y="3140035"/>
            <a:chExt cx="7711396" cy="738665"/>
          </a:xfrm>
        </p:grpSpPr>
        <p:sp>
          <p:nvSpPr>
            <p:cNvPr id="43" name="AutoShape 5"/>
            <p:cNvSpPr>
              <a:spLocks noChangeArrowheads="1"/>
            </p:cNvSpPr>
            <p:nvPr/>
          </p:nvSpPr>
          <p:spPr bwMode="gray">
            <a:xfrm flipH="1">
              <a:off x="1493838" y="3214690"/>
              <a:ext cx="7423791"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44" name="Text Box 11"/>
            <p:cNvSpPr txBox="1">
              <a:spLocks noChangeArrowheads="1"/>
            </p:cNvSpPr>
            <p:nvPr/>
          </p:nvSpPr>
          <p:spPr bwMode="gray">
            <a:xfrm>
              <a:off x="1643632" y="3140035"/>
              <a:ext cx="7561602" cy="738665"/>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360363" indent="-360363" algn="l" fontAlgn="auto">
                <a:spcBef>
                  <a:spcPts val="0"/>
                </a:spcBef>
                <a:spcAft>
                  <a:spcPts val="0"/>
                </a:spcAft>
                <a:defRPr/>
              </a:pPr>
              <a:r>
                <a:rPr kumimoji="0" lang="en-US" altLang="ko-KR"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 3. </a:t>
              </a:r>
              <a:r>
                <a:rPr kumimoji="0" lang="en-US" altLang="ko-KR" sz="2400" dirty="0" smtClean="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Externally a man; internally walking the path as God’s divine representative</a:t>
              </a:r>
              <a:endParaRPr kumimoji="0" lang="ko-KR" altLang="en-US"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endParaRPr>
            </a:p>
          </p:txBody>
        </p:sp>
      </p:grpSp>
      <p:grpSp>
        <p:nvGrpSpPr>
          <p:cNvPr id="7" name="그룹 14"/>
          <p:cNvGrpSpPr>
            <a:grpSpLocks/>
          </p:cNvGrpSpPr>
          <p:nvPr/>
        </p:nvGrpSpPr>
        <p:grpSpPr bwMode="auto">
          <a:xfrm>
            <a:off x="773039" y="5234335"/>
            <a:ext cx="7866062" cy="642937"/>
            <a:chOff x="1493838" y="3214690"/>
            <a:chExt cx="7423150" cy="571500"/>
          </a:xfrm>
        </p:grpSpPr>
        <p:sp>
          <p:nvSpPr>
            <p:cNvPr id="46"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effectLst>
                  <a:outerShdw blurRad="38100" dist="38100" dir="2700000" algn="tl">
                    <a:srgbClr val="000000">
                      <a:alpha val="43137"/>
                    </a:srgbClr>
                  </a:outerShdw>
                </a:effectLst>
                <a:latin typeface="Calibri" pitchFamily="34" charset="0"/>
              </a:endParaRPr>
            </a:p>
          </p:txBody>
        </p:sp>
        <p:sp>
          <p:nvSpPr>
            <p:cNvPr id="47" name="Text Box 11"/>
            <p:cNvSpPr txBox="1">
              <a:spLocks noChangeArrowheads="1"/>
            </p:cNvSpPr>
            <p:nvPr/>
          </p:nvSpPr>
          <p:spPr bwMode="gray">
            <a:xfrm>
              <a:off x="1643649" y="3286657"/>
              <a:ext cx="6778961" cy="41036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 4. </a:t>
              </a:r>
              <a:r>
                <a:rPr kumimoji="0" lang="en-US" altLang="ko-KR" sz="2400" dirty="0" smtClean="0">
                  <a:effectLst>
                    <a:outerShdw blurRad="38100" dist="38100" dir="2700000" algn="tl">
                      <a:srgbClr val="000000">
                        <a:alpha val="43137"/>
                      </a:srgbClr>
                    </a:outerShdw>
                  </a:effectLst>
                  <a:latin typeface="Calibri" pitchFamily="34" charset="0"/>
                  <a:ea typeface="HY헤드라인M" pitchFamily="18" charset="-127"/>
                  <a:cs typeface="한컴바탕" pitchFamily="18" charset="2"/>
                </a:rPr>
                <a:t>Lived in a body of a servant with a heart of a parent</a:t>
              </a:r>
              <a:endParaRPr kumimoji="0" lang="ko-KR" altLang="en-US" sz="2400" dirty="0">
                <a:effectLst>
                  <a:outerShdw blurRad="38100" dist="38100" dir="2700000" algn="tl">
                    <a:srgbClr val="000000">
                      <a:alpha val="43137"/>
                    </a:srgbClr>
                  </a:outerShdw>
                </a:effectLst>
                <a:latin typeface="Calibri" pitchFamily="34" charset="0"/>
                <a:ea typeface="HY헤드라인M" pitchFamily="18" charset="-127"/>
                <a:cs typeface="한컴바탕" pitchFamily="18" charset="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536" y="1484784"/>
            <a:ext cx="7992888" cy="647725"/>
          </a:xfrm>
        </p:spPr>
        <p:txBody>
          <a:bodyPr/>
          <a:lstStyle/>
          <a:p>
            <a:pPr eaLnBrk="1" hangingPunct="1">
              <a:defRPr/>
            </a:pPr>
            <a:r>
              <a:rPr lang="en-US" altLang="ko-KR" sz="2800" b="1" dirty="0" smtClean="0">
                <a:effectLst>
                  <a:outerShdw blurRad="38100" dist="38100" dir="2700000" algn="tl">
                    <a:srgbClr val="C0C0C0"/>
                  </a:outerShdw>
                </a:effectLst>
                <a:latin typeface="Calibri" pitchFamily="34" charset="0"/>
                <a:ea typeface="HY헤드라인M" pitchFamily="18" charset="-127"/>
              </a:rPr>
              <a:t>C. Internal preparations </a:t>
            </a:r>
            <a:r>
              <a:rPr lang="en-US" altLang="ko-KR" sz="2400" b="1" dirty="0" smtClean="0">
                <a:latin typeface="Calibri" pitchFamily="34" charset="0"/>
                <a:ea typeface="HY크리스탈M" pitchFamily="18" charset="-127"/>
              </a:rPr>
              <a:t>(April 1935 - August 1945)</a:t>
            </a:r>
            <a:endParaRPr lang="en-US" altLang="ko-KR" sz="2800" b="1" dirty="0" smtClean="0">
              <a:latin typeface="Calibri" pitchFamily="34" charset="0"/>
              <a:ea typeface="HY크리스탈M" pitchFamily="18" charset="-127"/>
            </a:endParaRPr>
          </a:p>
        </p:txBody>
      </p:sp>
      <p:sp>
        <p:nvSpPr>
          <p:cNvPr id="40963" name="Rectangle 3"/>
          <p:cNvSpPr>
            <a:spLocks noGrp="1" noChangeArrowheads="1"/>
          </p:cNvSpPr>
          <p:nvPr>
            <p:ph type="body" idx="1"/>
          </p:nvPr>
        </p:nvSpPr>
        <p:spPr>
          <a:xfrm>
            <a:off x="683840" y="2636738"/>
            <a:ext cx="7848600" cy="3384550"/>
          </a:xfrm>
        </p:spPr>
        <p:txBody>
          <a:bodyPr/>
          <a:lstStyle/>
          <a:p>
            <a:pPr marL="955675" lvl="1" indent="-514350">
              <a:buClrTx/>
              <a:buFont typeface="+mj-lt"/>
              <a:buAutoNum type="arabicPeriod"/>
              <a:defRPr/>
            </a:pPr>
            <a:r>
              <a:rPr lang="en-US" altLang="ko-KR" sz="2800" b="1" dirty="0" smtClean="0">
                <a:latin typeface="Calibri" pitchFamily="34" charset="0"/>
                <a:ea typeface="HY헤드라인M" pitchFamily="18" charset="-127"/>
              </a:rPr>
              <a:t>Seeking God’s existence and the Principle</a:t>
            </a:r>
          </a:p>
          <a:p>
            <a:pPr marL="955675" lvl="1" indent="-514350">
              <a:buClrTx/>
              <a:buNone/>
              <a:defRPr/>
            </a:pPr>
            <a:r>
              <a:rPr lang="en-US" altLang="ko-KR" sz="2800" b="1" dirty="0" smtClean="0">
                <a:latin typeface="Calibri" pitchFamily="34" charset="0"/>
                <a:ea typeface="HY헤드라인M" pitchFamily="18" charset="-127"/>
              </a:rPr>
              <a:t>	Searched all of Korea during the summer of when he was </a:t>
            </a:r>
            <a:r>
              <a:rPr lang="en-US" altLang="ko-KR" sz="2800" b="1" dirty="0" smtClean="0">
                <a:effectLst>
                  <a:outerShdw blurRad="38100" dist="38100" dir="2700000" algn="tl">
                    <a:srgbClr val="C0C0C0"/>
                  </a:outerShdw>
                </a:effectLst>
                <a:latin typeface="Calibri" pitchFamily="34" charset="0"/>
                <a:ea typeface="HY헤드라인M" pitchFamily="18" charset="-127"/>
              </a:rPr>
              <a:t>16 - 17 yrs old</a:t>
            </a:r>
            <a:endParaRPr lang="en-US" altLang="ko-KR" sz="2800" b="1" dirty="0" smtClean="0">
              <a:latin typeface="Calibri" pitchFamily="34" charset="0"/>
              <a:ea typeface="HY헤드라인M" pitchFamily="18" charset="-127"/>
            </a:endParaRPr>
          </a:p>
          <a:p>
            <a:pPr marL="955675" lvl="1" indent="-514350">
              <a:buClrTx/>
              <a:buNone/>
              <a:defRPr/>
            </a:pPr>
            <a:r>
              <a:rPr lang="en-US" altLang="ko-KR" sz="2800" b="1" dirty="0" smtClean="0">
                <a:solidFill>
                  <a:srgbClr val="CC3300"/>
                </a:solidFill>
                <a:effectLst>
                  <a:outerShdw blurRad="38100" dist="38100" dir="2700000" algn="tl">
                    <a:srgbClr val="C0C0C0"/>
                  </a:outerShdw>
                </a:effectLst>
                <a:latin typeface="Calibri" pitchFamily="34" charset="0"/>
                <a:ea typeface="HY헤드라인M" pitchFamily="18" charset="-127"/>
              </a:rPr>
              <a:t>	</a:t>
            </a:r>
            <a:r>
              <a:rPr lang="ko-KR" altLang="en-US" sz="2800" b="1" dirty="0" smtClean="0">
                <a:solidFill>
                  <a:srgbClr val="CC3300"/>
                </a:solidFill>
                <a:effectLst>
                  <a:outerShdw blurRad="38100" dist="38100" dir="2700000" algn="tl">
                    <a:srgbClr val="C0C0C0"/>
                  </a:outerShdw>
                </a:effectLst>
                <a:latin typeface="Calibri" pitchFamily="34" charset="0"/>
                <a:ea typeface="MD솔체" pitchFamily="18" charset="-127"/>
              </a:rPr>
              <a:t>“</a:t>
            </a:r>
            <a:r>
              <a:rPr lang="en-US" altLang="ko-KR" sz="2800" b="1" dirty="0" smtClean="0">
                <a:solidFill>
                  <a:srgbClr val="CC3300"/>
                </a:solidFill>
                <a:effectLst>
                  <a:outerShdw blurRad="38100" dist="38100" dir="2700000" algn="tl">
                    <a:srgbClr val="C0C0C0"/>
                  </a:outerShdw>
                </a:effectLst>
                <a:latin typeface="Calibri" pitchFamily="34" charset="0"/>
                <a:ea typeface="MD솔체" pitchFamily="18" charset="-127"/>
              </a:rPr>
              <a:t>Please release this pitiable people from their tragic fate!”</a:t>
            </a:r>
            <a:endParaRPr lang="en-US" altLang="ko-KR" sz="2800" b="1" dirty="0" smtClean="0">
              <a:latin typeface="Calibri" pitchFamily="34" charset="0"/>
              <a:ea typeface="HY헤드라인M" pitchFamily="18" charset="-127"/>
            </a:endParaRPr>
          </a:p>
          <a:p>
            <a:pPr marL="955675" lvl="1" indent="-514350">
              <a:buClrTx/>
              <a:buFont typeface="+mj-lt"/>
              <a:buAutoNum type="arabicPeriod" startAt="2"/>
              <a:defRPr/>
            </a:pPr>
            <a:r>
              <a:rPr lang="en-US" altLang="ko-KR" sz="2800" b="1" dirty="0" smtClean="0">
                <a:latin typeface="Calibri" pitchFamily="34" charset="0"/>
                <a:ea typeface="HY헤드라인M" pitchFamily="18" charset="-127"/>
              </a:rPr>
              <a:t>A substantial course of summarizing everything from a Principled point of view.</a:t>
            </a:r>
            <a:endParaRPr lang="ko-KR" altLang="en-US" sz="2800" b="1" dirty="0" smtClean="0">
              <a:latin typeface="Calibri" pitchFamily="34" charset="0"/>
              <a:ea typeface="HY헤드라인M" pitchFamily="18" charset="-127"/>
            </a:endParaRPr>
          </a:p>
        </p:txBody>
      </p:sp>
      <p:grpSp>
        <p:nvGrpSpPr>
          <p:cNvPr id="7" name="Group 10"/>
          <p:cNvGrpSpPr>
            <a:grpSpLocks/>
          </p:cNvGrpSpPr>
          <p:nvPr/>
        </p:nvGrpSpPr>
        <p:grpSpPr bwMode="auto">
          <a:xfrm>
            <a:off x="395537" y="2322591"/>
            <a:ext cx="4176464" cy="98297"/>
            <a:chOff x="528" y="1824"/>
            <a:chExt cx="4512" cy="71"/>
          </a:xfrm>
        </p:grpSpPr>
        <p:sp>
          <p:nvSpPr>
            <p:cNvPr id="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1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2"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1340768"/>
            <a:ext cx="8280920" cy="1079326"/>
          </a:xfrm>
        </p:spPr>
        <p:txBody>
          <a:bodyPr/>
          <a:lstStyle/>
          <a:p>
            <a:pPr eaLnBrk="1" hangingPunct="1">
              <a:defRPr/>
            </a:pPr>
            <a:r>
              <a:rPr lang="en-US" altLang="ko-KR" sz="2800" b="1" dirty="0" smtClean="0">
                <a:effectLst>
                  <a:outerShdw blurRad="38100" dist="38100" dir="2700000" algn="tl">
                    <a:srgbClr val="C0C0C0"/>
                  </a:outerShdw>
                </a:effectLst>
                <a:latin typeface="Calibri" pitchFamily="34" charset="0"/>
                <a:ea typeface="HY헤드라인M" pitchFamily="18" charset="-127"/>
              </a:rPr>
              <a:t>D. Student years at Heukseok-dong, Seoul</a:t>
            </a:r>
            <a:r>
              <a:rPr lang="ko-KR" altLang="en-US" sz="2800" b="1" dirty="0" smtClean="0">
                <a:effectLst>
                  <a:outerShdw blurRad="38100" dist="38100" dir="2700000" algn="tl">
                    <a:srgbClr val="C0C0C0"/>
                  </a:outerShdw>
                </a:effectLst>
                <a:latin typeface="Calibri" pitchFamily="34" charset="0"/>
                <a:ea typeface="HY헤드라인M" pitchFamily="18" charset="-127"/>
              </a:rPr>
              <a:t> </a:t>
            </a:r>
            <a:r>
              <a:rPr lang="en-US" altLang="ko-KR" sz="2800" b="1" dirty="0" smtClean="0">
                <a:effectLst>
                  <a:outerShdw blurRad="38100" dist="38100" dir="2700000" algn="tl">
                    <a:srgbClr val="C0C0C0"/>
                  </a:outerShdw>
                </a:effectLst>
                <a:latin typeface="Calibri" pitchFamily="34" charset="0"/>
                <a:ea typeface="HY헤드라인M" pitchFamily="18" charset="-127"/>
              </a:rPr>
              <a:t/>
            </a:r>
            <a:br>
              <a:rPr lang="en-US" altLang="ko-KR" sz="2800" b="1" dirty="0" smtClean="0">
                <a:effectLst>
                  <a:outerShdw blurRad="38100" dist="38100" dir="2700000" algn="tl">
                    <a:srgbClr val="C0C0C0"/>
                  </a:outerShdw>
                </a:effectLst>
                <a:latin typeface="Calibri" pitchFamily="34" charset="0"/>
                <a:ea typeface="HY헤드라인M" pitchFamily="18" charset="-127"/>
              </a:rPr>
            </a:br>
            <a:r>
              <a:rPr lang="en-US" altLang="ko-KR" sz="2400" b="1" dirty="0" smtClean="0">
                <a:latin typeface="Calibri" pitchFamily="34" charset="0"/>
                <a:ea typeface="HY견고딕" pitchFamily="18" charset="-127"/>
              </a:rPr>
              <a:t>(April 1938 - March 1941, 19-22 yrs old)</a:t>
            </a:r>
            <a:r>
              <a:rPr lang="en-US" altLang="ko-KR" sz="3600" dirty="0" smtClean="0">
                <a:latin typeface="Calibri" pitchFamily="34" charset="0"/>
              </a:rPr>
              <a:t> </a:t>
            </a:r>
          </a:p>
        </p:txBody>
      </p:sp>
      <p:pic>
        <p:nvPicPr>
          <p:cNvPr id="43012" name="Picture 4" descr="138"/>
          <p:cNvPicPr>
            <a:picLocks noChangeAspect="1" noChangeArrowheads="1"/>
          </p:cNvPicPr>
          <p:nvPr/>
        </p:nvPicPr>
        <p:blipFill>
          <a:blip r:embed="rId3" cstate="print"/>
          <a:srcRect/>
          <a:stretch>
            <a:fillRect/>
          </a:stretch>
        </p:blipFill>
        <p:spPr bwMode="auto">
          <a:xfrm>
            <a:off x="2989560" y="2349500"/>
            <a:ext cx="3022600" cy="3600450"/>
          </a:xfrm>
          <a:prstGeom prst="ellipse">
            <a:avLst/>
          </a:prstGeom>
          <a:ln>
            <a:noFill/>
          </a:ln>
          <a:effectLst>
            <a:softEdge rad="112500"/>
          </a:effectLst>
        </p:spPr>
      </p:pic>
      <p:sp>
        <p:nvSpPr>
          <p:cNvPr id="43013" name="Text Box 5"/>
          <p:cNvSpPr txBox="1">
            <a:spLocks noChangeArrowheads="1"/>
          </p:cNvSpPr>
          <p:nvPr/>
        </p:nvSpPr>
        <p:spPr bwMode="auto">
          <a:xfrm>
            <a:off x="1619672" y="5877272"/>
            <a:ext cx="6696744" cy="584775"/>
          </a:xfrm>
          <a:prstGeom prst="rect">
            <a:avLst/>
          </a:prstGeom>
          <a:noFill/>
          <a:ln w="9525">
            <a:noFill/>
            <a:miter lim="800000"/>
            <a:headEnd/>
            <a:tailEnd/>
          </a:ln>
        </p:spPr>
        <p:txBody>
          <a:bodyPr wrap="square">
            <a:spAutoFit/>
          </a:bodyPr>
          <a:lstStyle/>
          <a:p>
            <a:pPr>
              <a:buClr>
                <a:schemeClr val="accent1"/>
              </a:buClr>
              <a:buSzPct val="70000"/>
              <a:buFont typeface="Wingdings 2" pitchFamily="18" charset="2"/>
              <a:buNone/>
            </a:pPr>
            <a:r>
              <a:rPr lang="en-US" altLang="ko-KR" sz="1600" b="1" dirty="0" smtClean="0">
                <a:solidFill>
                  <a:srgbClr val="000066"/>
                </a:solidFill>
                <a:latin typeface="Calibri" pitchFamily="34" charset="0"/>
                <a:ea typeface="HY견고딕" pitchFamily="18" charset="-127"/>
              </a:rPr>
              <a:t>Photo durin</a:t>
            </a:r>
            <a:r>
              <a:rPr lang="en-US" altLang="ko-KR" sz="1600" dirty="0" smtClean="0">
                <a:solidFill>
                  <a:srgbClr val="000066"/>
                </a:solidFill>
                <a:latin typeface="Calibri" pitchFamily="34" charset="0"/>
                <a:ea typeface="HY견고딕" pitchFamily="18" charset="-127"/>
              </a:rPr>
              <a:t>g student years at </a:t>
            </a:r>
            <a:r>
              <a:rPr lang="en-US" altLang="ko-KR" sz="1600" b="1" dirty="0" smtClean="0">
                <a:solidFill>
                  <a:srgbClr val="000066"/>
                </a:solidFill>
                <a:latin typeface="Calibri" pitchFamily="34" charset="0"/>
                <a:ea typeface="HY견고딕" pitchFamily="18" charset="-127"/>
              </a:rPr>
              <a:t>Kyungsung Commercial Industrial Vocational School</a:t>
            </a:r>
            <a:r>
              <a:rPr lang="ko-KR" altLang="en-US" sz="1600" b="1" dirty="0" smtClean="0">
                <a:solidFill>
                  <a:srgbClr val="000066"/>
                </a:solidFill>
                <a:latin typeface="Calibri" pitchFamily="34" charset="0"/>
                <a:ea typeface="HY견고딕" pitchFamily="18" charset="-127"/>
              </a:rPr>
              <a:t> </a:t>
            </a:r>
            <a:r>
              <a:rPr lang="en-US" altLang="ko-KR" sz="1600" b="1" dirty="0" smtClean="0">
                <a:solidFill>
                  <a:srgbClr val="000066"/>
                </a:solidFill>
                <a:latin typeface="Calibri" pitchFamily="34" charset="0"/>
                <a:ea typeface="HY견고딕" pitchFamily="18" charset="-127"/>
              </a:rPr>
              <a:t>(Currently, a middle-high school attached to </a:t>
            </a:r>
            <a:r>
              <a:rPr lang="en-US" altLang="ko-KR" sz="1600" dirty="0" smtClean="0">
                <a:solidFill>
                  <a:srgbClr val="000066"/>
                </a:solidFill>
                <a:latin typeface="Calibri" pitchFamily="34" charset="0"/>
                <a:ea typeface="HY견고딕" pitchFamily="18" charset="-127"/>
              </a:rPr>
              <a:t>Chungang</a:t>
            </a:r>
            <a:r>
              <a:rPr lang="en-US" altLang="ko-KR" sz="1600" b="1" dirty="0" smtClean="0">
                <a:solidFill>
                  <a:srgbClr val="000066"/>
                </a:solidFill>
                <a:latin typeface="Calibri" pitchFamily="34" charset="0"/>
                <a:ea typeface="HY견고딕" pitchFamily="18" charset="-127"/>
              </a:rPr>
              <a:t> University)</a:t>
            </a:r>
            <a:endParaRPr lang="ko-KR" altLang="en-US" sz="1600" b="1" dirty="0">
              <a:solidFill>
                <a:srgbClr val="000066"/>
              </a:solidFill>
              <a:latin typeface="Calibri" pitchFamily="34" charset="0"/>
              <a:ea typeface="HY견고딕" pitchFamily="18" charset="-127"/>
            </a:endParaRPr>
          </a:p>
        </p:txBody>
      </p:sp>
      <p:sp>
        <p:nvSpPr>
          <p:cNvPr id="7"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0"/>
                                        </p:tgtEl>
                                        <p:attrNameLst>
                                          <p:attrName>style.visibility</p:attrName>
                                        </p:attrNameLst>
                                      </p:cBhvr>
                                      <p:to>
                                        <p:strVal val="visible"/>
                                      </p:to>
                                    </p:set>
                                    <p:anim calcmode="discrete" valueType="clr">
                                      <p:cBhvr override="childStyle">
                                        <p:cTn id="7"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0"/>
                                        </p:tgtEl>
                                        <p:attrNameLst>
                                          <p:attrName>fillcolor</p:attrName>
                                        </p:attrNameLst>
                                      </p:cBhvr>
                                      <p:tavLst>
                                        <p:tav tm="0">
                                          <p:val>
                                            <p:clrVal>
                                              <a:schemeClr val="accent2"/>
                                            </p:clrVal>
                                          </p:val>
                                        </p:tav>
                                        <p:tav tm="50000">
                                          <p:val>
                                            <p:clrVal>
                                              <a:schemeClr val="hlink"/>
                                            </p:clrVal>
                                          </p:val>
                                        </p:tav>
                                      </p:tavLst>
                                    </p:anim>
                                    <p:set>
                                      <p:cBhvr>
                                        <p:cTn id="9" dur="80"/>
                                        <p:tgtEl>
                                          <p:spTgt spid="430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2000" fill="hold"/>
                                        <p:tgtEl>
                                          <p:spTgt spid="43012"/>
                                        </p:tgtEl>
                                        <p:attrNameLst>
                                          <p:attrName>ppt_w</p:attrName>
                                        </p:attrNameLst>
                                      </p:cBhvr>
                                      <p:tavLst>
                                        <p:tav tm="0">
                                          <p:val>
                                            <p:fltVal val="0"/>
                                          </p:val>
                                        </p:tav>
                                        <p:tav tm="100000">
                                          <p:val>
                                            <p:strVal val="#ppt_w"/>
                                          </p:val>
                                        </p:tav>
                                      </p:tavLst>
                                    </p:anim>
                                    <p:anim calcmode="lin" valueType="num">
                                      <p:cBhvr>
                                        <p:cTn id="15" dur="2000" fill="hold"/>
                                        <p:tgtEl>
                                          <p:spTgt spid="43012"/>
                                        </p:tgtEl>
                                        <p:attrNameLst>
                                          <p:attrName>ppt_h</p:attrName>
                                        </p:attrNameLst>
                                      </p:cBhvr>
                                      <p:tavLst>
                                        <p:tav tm="0">
                                          <p:val>
                                            <p:fltVal val="0"/>
                                          </p:val>
                                        </p:tav>
                                        <p:tav tm="100000">
                                          <p:val>
                                            <p:strVal val="#ppt_h"/>
                                          </p:val>
                                        </p:tav>
                                      </p:tavLst>
                                    </p:anim>
                                    <p:animEffect transition="in" filter="fade">
                                      <p:cBhvr>
                                        <p:cTn id="16" dur="2000"/>
                                        <p:tgtEl>
                                          <p:spTgt spid="43012"/>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1000" fill="hold"/>
                                        <p:tgtEl>
                                          <p:spTgt spid="43013"/>
                                        </p:tgtEl>
                                        <p:attrNameLst>
                                          <p:attrName>ppt_w</p:attrName>
                                        </p:attrNameLst>
                                      </p:cBhvr>
                                      <p:tavLst>
                                        <p:tav tm="0">
                                          <p:val>
                                            <p:fltVal val="0"/>
                                          </p:val>
                                        </p:tav>
                                        <p:tav tm="100000">
                                          <p:val>
                                            <p:strVal val="#ppt_w"/>
                                          </p:val>
                                        </p:tav>
                                      </p:tavLst>
                                    </p:anim>
                                    <p:anim calcmode="lin" valueType="num">
                                      <p:cBhvr>
                                        <p:cTn id="20" dur="1000" fill="hold"/>
                                        <p:tgtEl>
                                          <p:spTgt spid="43013"/>
                                        </p:tgtEl>
                                        <p:attrNameLst>
                                          <p:attrName>ppt_h</p:attrName>
                                        </p:attrNameLst>
                                      </p:cBhvr>
                                      <p:tavLst>
                                        <p:tav tm="0">
                                          <p:val>
                                            <p:fltVal val="0"/>
                                          </p:val>
                                        </p:tav>
                                        <p:tav tm="100000">
                                          <p:val>
                                            <p:strVal val="#ppt_h"/>
                                          </p:val>
                                        </p:tav>
                                      </p:tavLst>
                                    </p:anim>
                                    <p:animEffect transition="in" filter="fade">
                                      <p:cBhvr>
                                        <p:cTn id="21" dur="1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모서리가 둥근 직사각형 23"/>
          <p:cNvSpPr/>
          <p:nvPr/>
        </p:nvSpPr>
        <p:spPr bwMode="auto">
          <a:xfrm>
            <a:off x="935609" y="2564904"/>
            <a:ext cx="8028879" cy="3789362"/>
          </a:xfrm>
          <a:prstGeom prst="roundRect">
            <a:avLst/>
          </a:prstGeom>
          <a:solidFill>
            <a:schemeClr val="lt1">
              <a:alpha val="24000"/>
            </a:schemeClr>
          </a:solidFill>
          <a:ln w="28575" cap="rnd">
            <a:no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263525" indent="-263525" algn="l" fontAlgn="auto">
              <a:lnSpc>
                <a:spcPct val="120000"/>
              </a:lnSpc>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chemeClr val="tx1"/>
                </a:solidFill>
                <a:latin typeface="Calibri" pitchFamily="34" charset="0"/>
                <a:ea typeface="HY헤드라인M" pitchFamily="18" charset="-127"/>
              </a:rPr>
              <a:t>Overview: School consisted of department of electricity, construction and commerce </a:t>
            </a:r>
            <a:r>
              <a:rPr lang="en-US" altLang="ko-KR" sz="2000" b="0" dirty="0" smtClean="0">
                <a:latin typeface="Calibri" pitchFamily="34" charset="0"/>
                <a:ea typeface="HY헤드라인M" pitchFamily="18" charset="-127"/>
              </a:rPr>
              <a:t>(currently, Middle and High School attached to Chungang University), 14 classes, 30 faculty (27 Japanese), 794 students (49 Japanese) </a:t>
            </a:r>
            <a:endParaRPr kumimoji="0" lang="en-US" altLang="ko-KR" sz="2000" b="0" dirty="0" smtClean="0">
              <a:solidFill>
                <a:schemeClr val="tx1"/>
              </a:solidFill>
              <a:effectLst>
                <a:outerShdw blurRad="38100" dist="38100" dir="2700000" algn="tl">
                  <a:srgbClr val="000000">
                    <a:alpha val="43137"/>
                  </a:srgbClr>
                </a:outerShdw>
              </a:effectLst>
              <a:latin typeface="Calibri" pitchFamily="34" charset="0"/>
              <a:ea typeface="HY헤드라인M" pitchFamily="18" charset="-127"/>
            </a:endParaRPr>
          </a:p>
          <a:p>
            <a:pPr marL="263525" indent="-263525" algn="l" fontAlgn="auto">
              <a:lnSpc>
                <a:spcPct val="120000"/>
              </a:lnSpc>
              <a:spcBef>
                <a:spcPts val="0"/>
              </a:spcBef>
              <a:spcAft>
                <a:spcPts val="0"/>
              </a:spcAft>
              <a:buClr>
                <a:schemeClr val="accent2">
                  <a:lumMod val="40000"/>
                  <a:lumOff val="60000"/>
                </a:schemeClr>
              </a:buClr>
              <a:buFont typeface="Wingdings" pitchFamily="2" charset="2"/>
              <a:buChar char="l"/>
              <a:defRPr/>
            </a:pPr>
            <a:r>
              <a:rPr lang="en-US" altLang="ko-KR" sz="2000" b="0" dirty="0" smtClean="0">
                <a:latin typeface="Calibri" pitchFamily="34" charset="0"/>
                <a:ea typeface="HY헤드라인M" pitchFamily="18" charset="-127"/>
              </a:rPr>
              <a:t>True Father studied electricity</a:t>
            </a:r>
          </a:p>
          <a:p>
            <a:pPr marL="263525" indent="-263525" algn="l" fontAlgn="auto">
              <a:lnSpc>
                <a:spcPct val="120000"/>
              </a:lnSpc>
              <a:spcBef>
                <a:spcPts val="0"/>
              </a:spcBef>
              <a:spcAft>
                <a:spcPts val="0"/>
              </a:spcAft>
              <a:buClr>
                <a:schemeClr val="accent2">
                  <a:lumMod val="40000"/>
                  <a:lumOff val="60000"/>
                </a:schemeClr>
              </a:buClr>
              <a:buFont typeface="Wingdings" pitchFamily="2" charset="2"/>
              <a:buChar char="l"/>
              <a:defRPr/>
            </a:pPr>
            <a:r>
              <a:rPr lang="en-US" altLang="ko-KR" sz="2000" b="0" dirty="0" smtClean="0">
                <a:latin typeface="Calibri" pitchFamily="34" charset="0"/>
                <a:ea typeface="HY헤드라인M" pitchFamily="18" charset="-127"/>
              </a:rPr>
              <a:t>Classes centered on discussions dealing with </a:t>
            </a:r>
            <a:r>
              <a:rPr kumimoji="0" lang="en-US" altLang="ko-KR" sz="2000" b="0" dirty="0" smtClean="0">
                <a:solidFill>
                  <a:schemeClr val="accent2"/>
                </a:solidFill>
                <a:effectLst>
                  <a:outerShdw blurRad="38100" dist="38100" dir="2700000" algn="tl">
                    <a:srgbClr val="000000">
                      <a:alpha val="43137"/>
                    </a:srgbClr>
                  </a:outerShdw>
                </a:effectLst>
                <a:latin typeface="Calibri" pitchFamily="34" charset="0"/>
                <a:ea typeface="HY헤드라인M" pitchFamily="18" charset="-127"/>
              </a:rPr>
              <a:t>fundamental questions</a:t>
            </a:r>
          </a:p>
          <a:p>
            <a:pPr marL="263525" indent="-263525" algn="l" fontAlgn="auto">
              <a:lnSpc>
                <a:spcPct val="120000"/>
              </a:lnSpc>
              <a:spcBef>
                <a:spcPts val="0"/>
              </a:spcBef>
              <a:spcAft>
                <a:spcPts val="0"/>
              </a:spcAft>
              <a:buClr>
                <a:schemeClr val="accent2">
                  <a:lumMod val="40000"/>
                  <a:lumOff val="60000"/>
                </a:schemeClr>
              </a:buClr>
              <a:buFont typeface="Wingdings" pitchFamily="2" charset="2"/>
              <a:buChar char="l"/>
              <a:defRPr/>
            </a:pPr>
            <a:r>
              <a:rPr lang="en-US" altLang="ko-KR" sz="2000" b="0" dirty="0" smtClean="0">
                <a:latin typeface="Calibri" pitchFamily="34" charset="0"/>
                <a:ea typeface="HY헤드라인M" pitchFamily="18" charset="-127"/>
              </a:rPr>
              <a:t>Maintained silence and a life of prayer to cultivate his character</a:t>
            </a:r>
            <a:r>
              <a:rPr lang="en-US" altLang="ko-KR" sz="2000" b="0" dirty="0" smtClean="0">
                <a:latin typeface="Calibri" pitchFamily="34" charset="0"/>
                <a:ea typeface="궁서체" pitchFamily="17" charset="-127"/>
              </a:rPr>
              <a:t> </a:t>
            </a:r>
            <a:endParaRPr lang="en-US" altLang="ko-KR" sz="2000" b="0" dirty="0">
              <a:latin typeface="Calibri" pitchFamily="34" charset="0"/>
              <a:ea typeface="궁서체" pitchFamily="17" charset="-127"/>
            </a:endParaRPr>
          </a:p>
          <a:p>
            <a:pPr marL="263525" indent="-263525" algn="l" fontAlgn="auto">
              <a:lnSpc>
                <a:spcPct val="120000"/>
              </a:lnSpc>
              <a:spcBef>
                <a:spcPts val="0"/>
              </a:spcBef>
              <a:spcAft>
                <a:spcPts val="0"/>
              </a:spcAft>
              <a:buClr>
                <a:schemeClr val="accent2">
                  <a:lumMod val="40000"/>
                  <a:lumOff val="60000"/>
                </a:schemeClr>
              </a:buClr>
              <a:buFont typeface="Wingdings" pitchFamily="2" charset="2"/>
              <a:buChar char="l"/>
              <a:defRPr/>
            </a:pPr>
            <a:r>
              <a:rPr lang="en-US" altLang="ko-KR" sz="2000" b="0" dirty="0" smtClean="0">
                <a:solidFill>
                  <a:schemeClr val="tx1"/>
                </a:solidFill>
                <a:latin typeface="Calibri" pitchFamily="34" charset="0"/>
                <a:ea typeface="HY헤드라인M" pitchFamily="18" charset="-127"/>
              </a:rPr>
              <a:t>Was in charge of cleaning and lighting the stove; offered counsel, cut down on expenses, gave away money for his tuition to his friends, did manual labor to provide his schooling fees</a:t>
            </a:r>
            <a:endParaRPr kumimoji="0" lang="en-US" altLang="ko-KR" sz="2000" b="0" dirty="0">
              <a:solidFill>
                <a:schemeClr val="tx1"/>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395536" y="1880171"/>
            <a:ext cx="6321425" cy="108669"/>
            <a:chOff x="528" y="1824"/>
            <a:chExt cx="4512" cy="71"/>
          </a:xfrm>
        </p:grpSpPr>
        <p:sp>
          <p:nvSpPr>
            <p:cNvPr id="2151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151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151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2" name="직사각형 11"/>
          <p:cNvSpPr/>
          <p:nvPr/>
        </p:nvSpPr>
        <p:spPr>
          <a:xfrm>
            <a:off x="395535" y="1124744"/>
            <a:ext cx="8352929" cy="892552"/>
          </a:xfrm>
          <a:prstGeom prst="rect">
            <a:avLst/>
          </a:prstGeom>
        </p:spPr>
        <p:txBody>
          <a:bodyPr wrap="square">
            <a:spAutoFit/>
          </a:bodyPr>
          <a:lstStyle/>
          <a:p>
            <a:pPr marL="514350" indent="-514350" algn="l">
              <a:buFont typeface="+mj-lt"/>
              <a:buAutoNum type="alphaUcPeriod" startAt="4"/>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Student years at Heukseok-dong, Seoul </a:t>
            </a:r>
            <a:b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b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(April 12, 1938 – March 8, 1941)</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3" name="AutoShape 8"/>
          <p:cNvSpPr>
            <a:spLocks noChangeArrowheads="1"/>
          </p:cNvSpPr>
          <p:nvPr/>
        </p:nvSpPr>
        <p:spPr bwMode="gray">
          <a:xfrm>
            <a:off x="467544" y="2014538"/>
            <a:ext cx="7286625" cy="622300"/>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marL="457200" indent="-457200">
              <a:buFontTx/>
              <a:buAutoNum type="arabicPeriod"/>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Kyungsung Commercial Industrial Vocational School</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0"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79712" y="188640"/>
            <a:ext cx="5154910" cy="928688"/>
          </a:xfrm>
          <a:prstGeom prst="rect">
            <a:avLst/>
          </a:prstGeom>
        </p:spPr>
        <p:txBody>
          <a:bodyPr anchor="ctr"/>
          <a:lstStyle/>
          <a:p>
            <a:pPr fontAlgn="auto">
              <a:spcAft>
                <a:spcPts val="0"/>
              </a:spcAft>
              <a:defRPr/>
            </a:pPr>
            <a:r>
              <a:rPr kumimoji="0" lang="en-US" altLang="ko-KR" sz="4000" spc="100" dirty="0" smtClean="0">
                <a:ln w="18000">
                  <a:noFill/>
                  <a:prstDash val="solid"/>
                </a:ln>
                <a:effectLst>
                  <a:outerShdw blurRad="44450" dist="25400" dir="2700000" algn="tl" rotWithShape="0">
                    <a:schemeClr val="bg1">
                      <a:alpha val="51000"/>
                    </a:schemeClr>
                  </a:outerShdw>
                </a:effectLst>
                <a:latin typeface="Calibri" pitchFamily="34" charset="0"/>
                <a:ea typeface="HY헤드라인M" pitchFamily="18" charset="-127"/>
                <a:cs typeface="+mj-cs"/>
              </a:rPr>
              <a:t>CONTENTS</a:t>
            </a:r>
            <a:endParaRPr kumimoji="0" lang="ko-KR" altLang="en-US" sz="4000" spc="100" dirty="0">
              <a:ln w="18000">
                <a:noFill/>
                <a:prstDash val="solid"/>
              </a:ln>
              <a:effectLst>
                <a:outerShdw blurRad="44450" dist="25400" dir="2700000" algn="tl" rotWithShape="0">
                  <a:schemeClr val="bg1">
                    <a:alpha val="51000"/>
                  </a:schemeClr>
                </a:outerShdw>
              </a:effectLst>
              <a:latin typeface="Calibri" pitchFamily="34" charset="0"/>
              <a:ea typeface="HY헤드라인M" pitchFamily="18" charset="-127"/>
              <a:cs typeface="+mj-cs"/>
            </a:endParaRPr>
          </a:p>
        </p:txBody>
      </p:sp>
      <p:grpSp>
        <p:nvGrpSpPr>
          <p:cNvPr id="2" name="그룹 4"/>
          <p:cNvGrpSpPr>
            <a:grpSpLocks/>
          </p:cNvGrpSpPr>
          <p:nvPr/>
        </p:nvGrpSpPr>
        <p:grpSpPr bwMode="auto">
          <a:xfrm>
            <a:off x="1413173" y="1291581"/>
            <a:ext cx="5286375" cy="725487"/>
            <a:chOff x="1072912" y="1299677"/>
            <a:chExt cx="6724888" cy="1000598"/>
          </a:xfrm>
        </p:grpSpPr>
        <p:grpSp>
          <p:nvGrpSpPr>
            <p:cNvPr id="3" name="Group 10"/>
            <p:cNvGrpSpPr>
              <a:grpSpLocks/>
            </p:cNvGrpSpPr>
            <p:nvPr/>
          </p:nvGrpSpPr>
          <p:grpSpPr bwMode="auto">
            <a:xfrm>
              <a:off x="1206500" y="1966671"/>
              <a:ext cx="6591300" cy="104775"/>
              <a:chOff x="528" y="1824"/>
              <a:chExt cx="4512" cy="71"/>
            </a:xfrm>
          </p:grpSpPr>
          <p:sp>
            <p:nvSpPr>
              <p:cNvPr id="413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3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4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7" name="Text Box 11"/>
            <p:cNvSpPr txBox="1">
              <a:spLocks noChangeArrowheads="1"/>
            </p:cNvSpPr>
            <p:nvPr/>
          </p:nvSpPr>
          <p:spPr bwMode="auto">
            <a:xfrm>
              <a:off x="2183629" y="1299677"/>
              <a:ext cx="2543299" cy="636732"/>
            </a:xfrm>
            <a:prstGeom prst="rect">
              <a:avLst/>
            </a:prstGeom>
            <a:noFill/>
            <a:ln w="9525" algn="ctr">
              <a:noFill/>
              <a:miter lim="800000"/>
              <a:headEnd/>
              <a:tailEnd/>
            </a:ln>
          </p:spPr>
          <p:txBody>
            <a:bodyPr wrap="none">
              <a:spAutoFit/>
            </a:bodyPr>
            <a:lstStyle/>
            <a:p>
              <a:pPr algn="l" fontAlgn="auto">
                <a:spcBef>
                  <a:spcPts val="0"/>
                </a:spcBef>
                <a:spcAft>
                  <a:spcPts val="0"/>
                </a:spcAft>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I. </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In Beginning</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37" name="그림 7" descr="ui_10.jpg"/>
            <p:cNvPicPr>
              <a:picLocks noChangeAspect="1"/>
            </p:cNvPicPr>
            <p:nvPr/>
          </p:nvPicPr>
          <p:blipFill>
            <a:blip r:embed="rId3" cstate="print"/>
            <a:srcRect l="20319" r="57777" b="64583"/>
            <a:stretch>
              <a:fillRect/>
            </a:stretch>
          </p:blipFill>
          <p:spPr bwMode="auto">
            <a:xfrm rot="5400000">
              <a:off x="1181100" y="1534862"/>
              <a:ext cx="657225" cy="873601"/>
            </a:xfrm>
            <a:prstGeom prst="rect">
              <a:avLst/>
            </a:prstGeom>
            <a:ln>
              <a:noFill/>
            </a:ln>
            <a:effectLst>
              <a:softEdge rad="112500"/>
            </a:effectLst>
          </p:spPr>
        </p:pic>
      </p:grpSp>
      <p:grpSp>
        <p:nvGrpSpPr>
          <p:cNvPr id="5" name="그룹 11"/>
          <p:cNvGrpSpPr>
            <a:grpSpLocks/>
          </p:cNvGrpSpPr>
          <p:nvPr/>
        </p:nvGrpSpPr>
        <p:grpSpPr bwMode="auto">
          <a:xfrm>
            <a:off x="1413173" y="2159769"/>
            <a:ext cx="6305852" cy="765175"/>
            <a:chOff x="1072912" y="2262609"/>
            <a:chExt cx="8021782" cy="1053675"/>
          </a:xfrm>
        </p:grpSpPr>
        <p:grpSp>
          <p:nvGrpSpPr>
            <p:cNvPr id="6" name="Group 30"/>
            <p:cNvGrpSpPr>
              <a:grpSpLocks/>
            </p:cNvGrpSpPr>
            <p:nvPr/>
          </p:nvGrpSpPr>
          <p:grpSpPr bwMode="auto">
            <a:xfrm>
              <a:off x="1206500" y="2925757"/>
              <a:ext cx="6591300" cy="104775"/>
              <a:chOff x="528" y="1824"/>
              <a:chExt cx="4512" cy="71"/>
            </a:xfrm>
          </p:grpSpPr>
          <p:sp>
            <p:nvSpPr>
              <p:cNvPr id="4132" name="Rectangle 31"/>
              <p:cNvSpPr>
                <a:spLocks noChangeArrowheads="1"/>
              </p:cNvSpPr>
              <p:nvPr/>
            </p:nvSpPr>
            <p:spPr bwMode="gray">
              <a:xfrm>
                <a:off x="528" y="1844"/>
                <a:ext cx="4512" cy="31"/>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33" name="Rectangle 32"/>
              <p:cNvSpPr>
                <a:spLocks noChangeArrowheads="1"/>
              </p:cNvSpPr>
              <p:nvPr/>
            </p:nvSpPr>
            <p:spPr bwMode="gray">
              <a:xfrm>
                <a:off x="528" y="1885"/>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34" name="Rectangle 33"/>
              <p:cNvSpPr>
                <a:spLocks noChangeArrowheads="1"/>
              </p:cNvSpPr>
              <p:nvPr/>
            </p:nvSpPr>
            <p:spPr bwMode="gray">
              <a:xfrm>
                <a:off x="528" y="1824"/>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14" name="Text Box 14"/>
            <p:cNvSpPr txBox="1">
              <a:spLocks noChangeArrowheads="1"/>
            </p:cNvSpPr>
            <p:nvPr/>
          </p:nvSpPr>
          <p:spPr bwMode="auto">
            <a:xfrm>
              <a:off x="2205843" y="2262609"/>
              <a:ext cx="6888851" cy="635730"/>
            </a:xfrm>
            <a:prstGeom prst="rect">
              <a:avLst/>
            </a:prstGeom>
            <a:noFill/>
            <a:ln w="9525" algn="ctr">
              <a:noFill/>
              <a:miter lim="800000"/>
              <a:headEnd/>
              <a:tailEnd/>
            </a:ln>
          </p:spPr>
          <p:txBody>
            <a:bodyPr wrap="none">
              <a:spAutoFit/>
            </a:bodyPr>
            <a:lstStyle/>
            <a:p>
              <a:pPr algn="l" fontAlgn="auto">
                <a:spcBef>
                  <a:spcPts val="0"/>
                </a:spcBef>
                <a:spcAft>
                  <a:spcPts val="0"/>
                </a:spcAft>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II. Heaven's Decree and the "Awakening"</a:t>
              </a:r>
              <a:endParaRPr kumimoji="0" lang="ko-KR" altLang="en-US"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31" name="그림 14" descr="ui_10.jpg"/>
            <p:cNvPicPr>
              <a:picLocks noChangeAspect="1"/>
            </p:cNvPicPr>
            <p:nvPr/>
          </p:nvPicPr>
          <p:blipFill>
            <a:blip r:embed="rId4" cstate="print"/>
            <a:srcRect l="20319" r="57777" b="64583"/>
            <a:stretch>
              <a:fillRect/>
            </a:stretch>
          </p:blipFill>
          <p:spPr bwMode="auto">
            <a:xfrm rot="5400000">
              <a:off x="1181100" y="2550871"/>
              <a:ext cx="657225" cy="873601"/>
            </a:xfrm>
            <a:prstGeom prst="rect">
              <a:avLst/>
            </a:prstGeom>
            <a:ln>
              <a:noFill/>
            </a:ln>
            <a:effectLst>
              <a:softEdge rad="112500"/>
            </a:effectLst>
          </p:spPr>
        </p:pic>
      </p:grpSp>
      <p:grpSp>
        <p:nvGrpSpPr>
          <p:cNvPr id="8" name="그룹 18"/>
          <p:cNvGrpSpPr>
            <a:grpSpLocks/>
          </p:cNvGrpSpPr>
          <p:nvPr/>
        </p:nvGrpSpPr>
        <p:grpSpPr bwMode="auto">
          <a:xfrm>
            <a:off x="1413173" y="3054195"/>
            <a:ext cx="6615211" cy="662837"/>
            <a:chOff x="1072912" y="3230013"/>
            <a:chExt cx="8414716" cy="913367"/>
          </a:xfrm>
        </p:grpSpPr>
        <p:grpSp>
          <p:nvGrpSpPr>
            <p:cNvPr id="9" name="Group 70"/>
            <p:cNvGrpSpPr>
              <a:grpSpLocks/>
            </p:cNvGrpSpPr>
            <p:nvPr/>
          </p:nvGrpSpPr>
          <p:grpSpPr bwMode="auto">
            <a:xfrm>
              <a:off x="1206500" y="3851276"/>
              <a:ext cx="6591300" cy="104775"/>
              <a:chOff x="528" y="1824"/>
              <a:chExt cx="4512" cy="71"/>
            </a:xfrm>
          </p:grpSpPr>
          <p:sp>
            <p:nvSpPr>
              <p:cNvPr id="4126" name="Rectangle 7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27" name="Rectangle 7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28" name="Rectangle 7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21" name="Text Box 17"/>
            <p:cNvSpPr txBox="1">
              <a:spLocks noChangeArrowheads="1"/>
            </p:cNvSpPr>
            <p:nvPr/>
          </p:nvSpPr>
          <p:spPr bwMode="auto">
            <a:xfrm>
              <a:off x="2205761" y="3230013"/>
              <a:ext cx="7281867" cy="636159"/>
            </a:xfrm>
            <a:prstGeom prst="rect">
              <a:avLst/>
            </a:prstGeom>
            <a:noFill/>
            <a:ln w="9525" algn="ctr">
              <a:noFill/>
              <a:miter lim="800000"/>
              <a:headEnd/>
              <a:tailEnd/>
            </a:ln>
          </p:spPr>
          <p:txBody>
            <a:bodyPr wrap="square">
              <a:spAutoFit/>
            </a:bodyPr>
            <a:lstStyle/>
            <a:p>
              <a:pPr algn="l" fontAlgn="auto">
                <a:spcBef>
                  <a:spcPts val="0"/>
                </a:spcBef>
                <a:spcAft>
                  <a:spcPts val="0"/>
                </a:spcAft>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III. </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Preparations for the Path of the Messiah</a:t>
              </a:r>
              <a:endParaRPr kumimoji="0" lang="ko-KR" altLang="en-US"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25" name="그림 21" descr="ui_10.jpg"/>
            <p:cNvPicPr>
              <a:picLocks noChangeAspect="1"/>
            </p:cNvPicPr>
            <p:nvPr/>
          </p:nvPicPr>
          <p:blipFill>
            <a:blip r:embed="rId5" cstate="print"/>
            <a:srcRect l="20319" r="57777" b="64583"/>
            <a:stretch>
              <a:fillRect/>
            </a:stretch>
          </p:blipFill>
          <p:spPr bwMode="auto">
            <a:xfrm rot="5400000">
              <a:off x="1181100" y="3377967"/>
              <a:ext cx="657225" cy="873601"/>
            </a:xfrm>
            <a:prstGeom prst="rect">
              <a:avLst/>
            </a:prstGeom>
            <a:ln>
              <a:noFill/>
            </a:ln>
            <a:effectLst>
              <a:softEdge rad="112500"/>
            </a:effectLst>
          </p:spPr>
        </p:pic>
      </p:grpSp>
      <p:grpSp>
        <p:nvGrpSpPr>
          <p:cNvPr id="10" name="그룹 25"/>
          <p:cNvGrpSpPr>
            <a:grpSpLocks/>
          </p:cNvGrpSpPr>
          <p:nvPr/>
        </p:nvGrpSpPr>
        <p:grpSpPr bwMode="auto">
          <a:xfrm>
            <a:off x="1413173" y="3861048"/>
            <a:ext cx="5468311" cy="652462"/>
            <a:chOff x="1072912" y="4171985"/>
            <a:chExt cx="6956332" cy="900089"/>
          </a:xfrm>
        </p:grpSpPr>
        <p:grpSp>
          <p:nvGrpSpPr>
            <p:cNvPr id="11" name="Group 50"/>
            <p:cNvGrpSpPr>
              <a:grpSpLocks/>
            </p:cNvGrpSpPr>
            <p:nvPr/>
          </p:nvGrpSpPr>
          <p:grpSpPr bwMode="auto">
            <a:xfrm>
              <a:off x="1206500" y="4837114"/>
              <a:ext cx="6591300" cy="104775"/>
              <a:chOff x="528" y="1824"/>
              <a:chExt cx="4512" cy="71"/>
            </a:xfrm>
          </p:grpSpPr>
          <p:sp>
            <p:nvSpPr>
              <p:cNvPr id="4120" name="Rectangle 51"/>
              <p:cNvSpPr>
                <a:spLocks noChangeArrowheads="1"/>
              </p:cNvSpPr>
              <p:nvPr/>
            </p:nvSpPr>
            <p:spPr bwMode="gray">
              <a:xfrm>
                <a:off x="528" y="1844"/>
                <a:ext cx="4512" cy="31"/>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21" name="Rectangle 52"/>
              <p:cNvSpPr>
                <a:spLocks noChangeArrowheads="1"/>
              </p:cNvSpPr>
              <p:nvPr/>
            </p:nvSpPr>
            <p:spPr bwMode="gray">
              <a:xfrm>
                <a:off x="528" y="1885"/>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22" name="Rectangle 53"/>
              <p:cNvSpPr>
                <a:spLocks noChangeArrowheads="1"/>
              </p:cNvSpPr>
              <p:nvPr/>
            </p:nvSpPr>
            <p:spPr bwMode="gray">
              <a:xfrm>
                <a:off x="528" y="1824"/>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28" name="Text Box 20"/>
            <p:cNvSpPr txBox="1">
              <a:spLocks noChangeArrowheads="1"/>
            </p:cNvSpPr>
            <p:nvPr/>
          </p:nvSpPr>
          <p:spPr bwMode="auto">
            <a:xfrm>
              <a:off x="2189687" y="4171985"/>
              <a:ext cx="5839557" cy="636879"/>
            </a:xfrm>
            <a:prstGeom prst="rect">
              <a:avLst/>
            </a:prstGeom>
            <a:noFill/>
            <a:ln w="9525" algn="ctr">
              <a:noFill/>
              <a:miter lim="800000"/>
              <a:headEnd/>
              <a:tailEnd/>
            </a:ln>
          </p:spPr>
          <p:txBody>
            <a:bodyPr wrap="none">
              <a:spAutoFit/>
            </a:bodyPr>
            <a:lstStyle/>
            <a:p>
              <a:pPr algn="l" fontAlgn="auto">
                <a:spcBef>
                  <a:spcPts val="0"/>
                </a:spcBef>
                <a:spcAft>
                  <a:spcPts val="0"/>
                </a:spcAft>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IV. </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Preparations to Start Public Life</a:t>
              </a:r>
              <a:endParaRPr kumimoji="0" lang="ko-KR" altLang="en-US"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19" name="그림 28" descr="ui_10.jpg"/>
            <p:cNvPicPr>
              <a:picLocks noChangeAspect="1"/>
            </p:cNvPicPr>
            <p:nvPr/>
          </p:nvPicPr>
          <p:blipFill>
            <a:blip r:embed="rId3" cstate="print"/>
            <a:srcRect l="20319" r="57777" b="64583"/>
            <a:stretch>
              <a:fillRect/>
            </a:stretch>
          </p:blipFill>
          <p:spPr bwMode="auto">
            <a:xfrm rot="5400000">
              <a:off x="1181100" y="4306661"/>
              <a:ext cx="657225" cy="873601"/>
            </a:xfrm>
            <a:prstGeom prst="rect">
              <a:avLst/>
            </a:prstGeom>
            <a:ln>
              <a:noFill/>
            </a:ln>
            <a:effectLst>
              <a:softEdge rad="112500"/>
            </a:effectLst>
          </p:spPr>
        </p:pic>
      </p:grpSp>
      <p:grpSp>
        <p:nvGrpSpPr>
          <p:cNvPr id="12" name="그룹 25"/>
          <p:cNvGrpSpPr>
            <a:grpSpLocks/>
          </p:cNvGrpSpPr>
          <p:nvPr/>
        </p:nvGrpSpPr>
        <p:grpSpPr bwMode="auto">
          <a:xfrm>
            <a:off x="1403648" y="4686235"/>
            <a:ext cx="6696744" cy="1051780"/>
            <a:chOff x="1072912" y="3621918"/>
            <a:chExt cx="8519042" cy="1450156"/>
          </a:xfrm>
        </p:grpSpPr>
        <p:grpSp>
          <p:nvGrpSpPr>
            <p:cNvPr id="13" name="Group 50"/>
            <p:cNvGrpSpPr>
              <a:grpSpLocks/>
            </p:cNvGrpSpPr>
            <p:nvPr/>
          </p:nvGrpSpPr>
          <p:grpSpPr bwMode="auto">
            <a:xfrm>
              <a:off x="1206500" y="4837114"/>
              <a:ext cx="6591300" cy="104775"/>
              <a:chOff x="528" y="1824"/>
              <a:chExt cx="4512" cy="71"/>
            </a:xfrm>
          </p:grpSpPr>
          <p:sp>
            <p:nvSpPr>
              <p:cNvPr id="4114" name="Rectangle 51"/>
              <p:cNvSpPr>
                <a:spLocks noChangeArrowheads="1"/>
              </p:cNvSpPr>
              <p:nvPr/>
            </p:nvSpPr>
            <p:spPr bwMode="gray">
              <a:xfrm>
                <a:off x="528" y="1844"/>
                <a:ext cx="4512" cy="31"/>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15" name="Rectangle 52"/>
              <p:cNvSpPr>
                <a:spLocks noChangeArrowheads="1"/>
              </p:cNvSpPr>
              <p:nvPr/>
            </p:nvSpPr>
            <p:spPr bwMode="gray">
              <a:xfrm>
                <a:off x="528" y="1885"/>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16" name="Rectangle 53"/>
              <p:cNvSpPr>
                <a:spLocks noChangeArrowheads="1"/>
              </p:cNvSpPr>
              <p:nvPr/>
            </p:nvSpPr>
            <p:spPr bwMode="gray">
              <a:xfrm>
                <a:off x="528" y="1824"/>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33" name="Text Box 20"/>
            <p:cNvSpPr txBox="1">
              <a:spLocks noChangeArrowheads="1"/>
            </p:cNvSpPr>
            <p:nvPr/>
          </p:nvSpPr>
          <p:spPr bwMode="auto">
            <a:xfrm>
              <a:off x="2189687" y="3621918"/>
              <a:ext cx="7402267" cy="1145748"/>
            </a:xfrm>
            <a:prstGeom prst="rect">
              <a:avLst/>
            </a:prstGeom>
            <a:noFill/>
            <a:ln w="9525" algn="ctr">
              <a:noFill/>
              <a:miter lim="800000"/>
              <a:headEnd/>
              <a:tailEnd/>
            </a:ln>
          </p:spPr>
          <p:txBody>
            <a:bodyPr wrap="square">
              <a:spAutoFit/>
            </a:bodyPr>
            <a:lstStyle/>
            <a:p>
              <a:pPr marL="360363" indent="-360363" algn="l" fontAlgn="auto">
                <a:spcBef>
                  <a:spcPts val="0"/>
                </a:spcBef>
                <a:spcAft>
                  <a:spcPts val="0"/>
                </a:spcAft>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V. </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Commencement and Setback of Public Providence</a:t>
              </a:r>
              <a:endParaRPr kumimoji="0" lang="ko-KR" altLang="en-US"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13" name="그림 28" descr="ui_10.jpg"/>
            <p:cNvPicPr>
              <a:picLocks noChangeAspect="1"/>
            </p:cNvPicPr>
            <p:nvPr/>
          </p:nvPicPr>
          <p:blipFill>
            <a:blip r:embed="rId5" cstate="print"/>
            <a:srcRect l="20319" r="57777" b="64583"/>
            <a:stretch>
              <a:fillRect/>
            </a:stretch>
          </p:blipFill>
          <p:spPr bwMode="auto">
            <a:xfrm rot="5400000">
              <a:off x="1181100" y="4306661"/>
              <a:ext cx="657225" cy="873601"/>
            </a:xfrm>
            <a:prstGeom prst="rect">
              <a:avLst/>
            </a:prstGeom>
            <a:ln>
              <a:noFill/>
            </a:ln>
            <a:effectLst>
              <a:softEdge rad="112500"/>
            </a:effectLst>
          </p:spPr>
        </p:pic>
      </p:grpSp>
      <p:grpSp>
        <p:nvGrpSpPr>
          <p:cNvPr id="15" name="그룹 25"/>
          <p:cNvGrpSpPr>
            <a:grpSpLocks/>
          </p:cNvGrpSpPr>
          <p:nvPr/>
        </p:nvGrpSpPr>
        <p:grpSpPr bwMode="auto">
          <a:xfrm>
            <a:off x="1413173" y="5949280"/>
            <a:ext cx="5286375" cy="642937"/>
            <a:chOff x="1072912" y="4186020"/>
            <a:chExt cx="6724888" cy="886054"/>
          </a:xfrm>
        </p:grpSpPr>
        <p:grpSp>
          <p:nvGrpSpPr>
            <p:cNvPr id="16" name="Group 50"/>
            <p:cNvGrpSpPr>
              <a:grpSpLocks/>
            </p:cNvGrpSpPr>
            <p:nvPr/>
          </p:nvGrpSpPr>
          <p:grpSpPr bwMode="auto">
            <a:xfrm>
              <a:off x="1206500" y="4837114"/>
              <a:ext cx="6591300" cy="104775"/>
              <a:chOff x="528" y="1824"/>
              <a:chExt cx="4512" cy="71"/>
            </a:xfrm>
          </p:grpSpPr>
          <p:sp>
            <p:nvSpPr>
              <p:cNvPr id="4108" name="Rectangle 51"/>
              <p:cNvSpPr>
                <a:spLocks noChangeArrowheads="1"/>
              </p:cNvSpPr>
              <p:nvPr/>
            </p:nvSpPr>
            <p:spPr bwMode="gray">
              <a:xfrm>
                <a:off x="528" y="1844"/>
                <a:ext cx="4512" cy="31"/>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09" name="Rectangle 52"/>
              <p:cNvSpPr>
                <a:spLocks noChangeArrowheads="1"/>
              </p:cNvSpPr>
              <p:nvPr/>
            </p:nvSpPr>
            <p:spPr bwMode="gray">
              <a:xfrm>
                <a:off x="528" y="1885"/>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sp>
            <p:nvSpPr>
              <p:cNvPr id="4110" name="Rectangle 53"/>
              <p:cNvSpPr>
                <a:spLocks noChangeArrowheads="1"/>
              </p:cNvSpPr>
              <p:nvPr/>
            </p:nvSpPr>
            <p:spPr bwMode="gray">
              <a:xfrm>
                <a:off x="528" y="1824"/>
                <a:ext cx="4512" cy="10"/>
              </a:xfrm>
              <a:prstGeom prst="rect">
                <a:avLst/>
              </a:prstGeom>
              <a:gradFill rotWithShape="0">
                <a:gsLst>
                  <a:gs pos="0">
                    <a:srgbClr val="006699"/>
                  </a:gs>
                  <a:gs pos="100000">
                    <a:srgbClr val="002F47">
                      <a:alpha val="0"/>
                    </a:srgbClr>
                  </a:gs>
                </a:gsLst>
                <a:lin ang="0" scaled="1"/>
              </a:gradFill>
              <a:ln w="9525">
                <a:noFill/>
                <a:miter lim="800000"/>
                <a:headEnd/>
                <a:tailEnd/>
              </a:ln>
            </p:spPr>
            <p:txBody>
              <a:bodyPr wrap="none" anchor="ctr"/>
              <a:lstStyle/>
              <a:p>
                <a:pPr algn="l"/>
                <a:endParaRPr kumimoji="0" lang="ko-KR" altLang="en-US" sz="1600" dirty="0">
                  <a:latin typeface="Calibri" pitchFamily="34" charset="0"/>
                </a:endParaRPr>
              </a:p>
            </p:txBody>
          </p:sp>
        </p:grpSp>
        <p:sp>
          <p:nvSpPr>
            <p:cNvPr id="40" name="Text Box 20"/>
            <p:cNvSpPr txBox="1">
              <a:spLocks noChangeArrowheads="1"/>
            </p:cNvSpPr>
            <p:nvPr/>
          </p:nvSpPr>
          <p:spPr bwMode="auto">
            <a:xfrm>
              <a:off x="2189687" y="4186020"/>
              <a:ext cx="5100085" cy="636237"/>
            </a:xfrm>
            <a:prstGeom prst="rect">
              <a:avLst/>
            </a:prstGeom>
            <a:noFill/>
            <a:ln w="9525" algn="ctr">
              <a:noFill/>
              <a:miter lim="800000"/>
              <a:headEnd/>
              <a:tailEnd/>
            </a:ln>
          </p:spPr>
          <p:txBody>
            <a:bodyPr wrap="square">
              <a:spAutoFit/>
            </a:bodyPr>
            <a:lstStyle/>
            <a:p>
              <a:pPr algn="l" fontAlgn="auto">
                <a:spcBef>
                  <a:spcPts val="0"/>
                </a:spcBef>
                <a:spcAft>
                  <a:spcPts val="0"/>
                </a:spcAft>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VI. </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In Conclusion</a:t>
              </a:r>
              <a:endParaRPr kumimoji="0" lang="ko-KR" altLang="en-US"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4107" name="그림 28" descr="ui_10.jpg"/>
            <p:cNvPicPr>
              <a:picLocks noChangeAspect="1"/>
            </p:cNvPicPr>
            <p:nvPr/>
          </p:nvPicPr>
          <p:blipFill>
            <a:blip r:embed="rId5" cstate="print"/>
            <a:srcRect l="20319" r="57777" b="64583"/>
            <a:stretch>
              <a:fillRect/>
            </a:stretch>
          </p:blipFill>
          <p:spPr bwMode="auto">
            <a:xfrm rot="5400000">
              <a:off x="1181100" y="4306661"/>
              <a:ext cx="657225" cy="873601"/>
            </a:xfrm>
            <a:prstGeom prst="rect">
              <a:avLst/>
            </a:prstGeom>
            <a:ln>
              <a:noFill/>
            </a:ln>
            <a:effectLst>
              <a:softEdge rad="112500"/>
            </a:effectLst>
          </p:spPr>
        </p:pic>
      </p:gr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모서리가 둥근 직사각형 23"/>
          <p:cNvSpPr/>
          <p:nvPr/>
        </p:nvSpPr>
        <p:spPr bwMode="auto">
          <a:xfrm>
            <a:off x="1788220" y="3212977"/>
            <a:ext cx="6888236" cy="3240360"/>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357188" indent="-357188" algn="l" fontAlgn="auto">
              <a:spcBef>
                <a:spcPts val="0"/>
              </a:spcBef>
              <a:spcAft>
                <a:spcPts val="0"/>
              </a:spcAft>
              <a:buClr>
                <a:schemeClr val="accent2">
                  <a:lumMod val="40000"/>
                  <a:lumOff val="60000"/>
                </a:schemeClr>
              </a:buClr>
              <a:buFont typeface="Wingdings" pitchFamily="2" charset="2"/>
              <a:buChar char="l"/>
              <a:defRPr/>
            </a:pPr>
            <a:r>
              <a:rPr kumimoji="0" lang="en-US" altLang="ko-KR" sz="2300" dirty="0" smtClean="0">
                <a:solidFill>
                  <a:srgbClr val="002060"/>
                </a:solidFill>
                <a:latin typeface="Calibri" pitchFamily="34" charset="0"/>
                <a:ea typeface="HY헤드라인M" pitchFamily="18" charset="-127"/>
              </a:rPr>
              <a:t>Church built by hand: </a:t>
            </a:r>
            <a:r>
              <a:rPr lang="en-US" altLang="ko-KR" sz="2300" dirty="0" smtClean="0">
                <a:solidFill>
                  <a:schemeClr val="tx2">
                    <a:lumMod val="75000"/>
                  </a:schemeClr>
                </a:solidFill>
                <a:latin typeface="Calibri" pitchFamily="34" charset="0"/>
                <a:ea typeface="HY헤드라인M" pitchFamily="18" charset="-127"/>
              </a:rPr>
              <a:t>1934, Kang Sook-kyung (mother of Lee Ki-bong</a:t>
            </a:r>
            <a:r>
              <a:rPr kumimoji="0" lang="en-US" altLang="ko-KR" sz="2300" dirty="0" smtClean="0">
                <a:solidFill>
                  <a:schemeClr val="tx2">
                    <a:lumMod val="75000"/>
                  </a:schemeClr>
                </a:solidFill>
                <a:latin typeface="Calibri" pitchFamily="34" charset="0"/>
                <a:ea typeface="HY헤드라인M" pitchFamily="18" charset="-127"/>
              </a:rPr>
              <a:t>), inspired by the voices of people in prayer</a:t>
            </a:r>
            <a:endParaRPr kumimoji="0" lang="en-US" altLang="ko-KR" sz="2300" dirty="0">
              <a:solidFill>
                <a:schemeClr val="tx2">
                  <a:lumMod val="75000"/>
                </a:schemeClr>
              </a:solidFill>
              <a:latin typeface="Calibri" pitchFamily="34" charset="0"/>
              <a:ea typeface="HY헤드라인M" pitchFamily="18" charset="-127"/>
            </a:endParaRPr>
          </a:p>
          <a:p>
            <a:pPr marL="357188" indent="-357188" algn="l" fontAlgn="auto">
              <a:spcBef>
                <a:spcPts val="0"/>
              </a:spcBef>
              <a:spcAft>
                <a:spcPts val="0"/>
              </a:spcAft>
              <a:buClr>
                <a:schemeClr val="accent2">
                  <a:lumMod val="40000"/>
                  <a:lumOff val="60000"/>
                </a:schemeClr>
              </a:buClr>
              <a:buFont typeface="Wingdings" pitchFamily="2" charset="2"/>
              <a:buChar char="l"/>
              <a:defRPr/>
            </a:pPr>
            <a:r>
              <a:rPr kumimoji="0" lang="en-US" altLang="ko-KR" sz="2300" dirty="0" smtClean="0">
                <a:solidFill>
                  <a:srgbClr val="002060"/>
                </a:solidFill>
                <a:latin typeface="Calibri" pitchFamily="34" charset="0"/>
                <a:ea typeface="HY헤드라인M" pitchFamily="18" charset="-127"/>
              </a:rPr>
              <a:t>Pastor: Rev. Lee Ho-bin</a:t>
            </a:r>
            <a:r>
              <a:rPr kumimoji="0" lang="ko-KR" altLang="en-US" sz="2300" dirty="0" smtClean="0">
                <a:solidFill>
                  <a:srgbClr val="002060"/>
                </a:solidFill>
                <a:latin typeface="Calibri" pitchFamily="34" charset="0"/>
                <a:ea typeface="HY헤드라인M" pitchFamily="18" charset="-127"/>
              </a:rPr>
              <a:t> </a:t>
            </a:r>
            <a:r>
              <a:rPr kumimoji="0" lang="en-US" altLang="ko-KR" sz="2300" dirty="0">
                <a:solidFill>
                  <a:srgbClr val="002060"/>
                </a:solidFill>
                <a:latin typeface="Calibri" pitchFamily="34" charset="0"/>
                <a:ea typeface="HY헤드라인M" pitchFamily="18" charset="-127"/>
              </a:rPr>
              <a:t>/ </a:t>
            </a:r>
            <a:r>
              <a:rPr kumimoji="0" lang="en-US" altLang="ko-KR" sz="2300" dirty="0" smtClean="0">
                <a:solidFill>
                  <a:srgbClr val="002060"/>
                </a:solidFill>
                <a:latin typeface="Calibri" pitchFamily="34" charset="0"/>
                <a:ea typeface="HY헤드라인M" pitchFamily="18" charset="-127"/>
              </a:rPr>
              <a:t>Kwon Deok-pal evangelist</a:t>
            </a:r>
            <a:endParaRPr kumimoji="0" lang="en-US" altLang="ko-KR" sz="2300" dirty="0">
              <a:solidFill>
                <a:srgbClr val="002060"/>
              </a:solidFill>
              <a:latin typeface="Calibri" pitchFamily="34" charset="0"/>
              <a:ea typeface="HY헤드라인M" pitchFamily="18" charset="-127"/>
            </a:endParaRPr>
          </a:p>
          <a:p>
            <a:pPr marL="357188" indent="-357188" algn="l" fontAlgn="auto">
              <a:spcBef>
                <a:spcPts val="0"/>
              </a:spcBef>
              <a:spcAft>
                <a:spcPts val="0"/>
              </a:spcAft>
              <a:buClr>
                <a:schemeClr val="accent2">
                  <a:lumMod val="40000"/>
                  <a:lumOff val="60000"/>
                </a:schemeClr>
              </a:buClr>
              <a:buFont typeface="Wingdings" pitchFamily="2" charset="2"/>
              <a:buChar char="l"/>
              <a:defRPr/>
            </a:pPr>
            <a:r>
              <a:rPr kumimoji="0" lang="en-US" altLang="ko-KR" sz="2300" dirty="0" smtClean="0">
                <a:solidFill>
                  <a:srgbClr val="002060"/>
                </a:solidFill>
                <a:latin typeface="Calibri" pitchFamily="34" charset="0"/>
                <a:ea typeface="HY헤드라인M" pitchFamily="18" charset="-127"/>
              </a:rPr>
              <a:t>Loved each child as if they were a prince or princess</a:t>
            </a:r>
          </a:p>
          <a:p>
            <a:pPr marL="357188" indent="-357188" algn="l" fontAlgn="auto">
              <a:spcBef>
                <a:spcPts val="0"/>
              </a:spcBef>
              <a:spcAft>
                <a:spcPts val="0"/>
              </a:spcAft>
              <a:buClr>
                <a:schemeClr val="accent2">
                  <a:lumMod val="40000"/>
                  <a:lumOff val="60000"/>
                </a:schemeClr>
              </a:buClr>
              <a:buFont typeface="Wingdings" pitchFamily="2" charset="2"/>
              <a:buChar char="l"/>
              <a:defRPr/>
            </a:pPr>
            <a:r>
              <a:rPr kumimoji="0" lang="en-US" altLang="ko-KR" sz="2300" dirty="0" smtClean="0">
                <a:solidFill>
                  <a:srgbClr val="002060"/>
                </a:solidFill>
                <a:latin typeface="Calibri" pitchFamily="34" charset="0"/>
                <a:ea typeface="HY헤드라인M" pitchFamily="18" charset="-127"/>
              </a:rPr>
              <a:t>Most popular instructor</a:t>
            </a:r>
            <a:endParaRPr kumimoji="0" lang="en-US" altLang="ko-KR" sz="2300" dirty="0">
              <a:solidFill>
                <a:srgbClr val="002060"/>
              </a:solidFill>
              <a:latin typeface="Calibri" pitchFamily="34" charset="0"/>
              <a:ea typeface="HY헤드라인M" pitchFamily="18" charset="-127"/>
            </a:endParaRPr>
          </a:p>
          <a:p>
            <a:pPr marL="357188" indent="-357188" algn="l" fontAlgn="auto">
              <a:spcBef>
                <a:spcPts val="0"/>
              </a:spcBef>
              <a:spcAft>
                <a:spcPts val="0"/>
              </a:spcAft>
              <a:buClr>
                <a:schemeClr val="accent2">
                  <a:lumMod val="40000"/>
                  <a:lumOff val="60000"/>
                </a:schemeClr>
              </a:buClr>
              <a:buFont typeface="Wingdings" pitchFamily="2" charset="2"/>
              <a:buChar char="l"/>
              <a:defRPr/>
            </a:pPr>
            <a:r>
              <a:rPr kumimoji="0" lang="en-US" altLang="ko-KR" sz="2300" dirty="0" smtClean="0">
                <a:solidFill>
                  <a:srgbClr val="002060"/>
                </a:solidFill>
                <a:latin typeface="Calibri" pitchFamily="34" charset="0"/>
                <a:ea typeface="HY헤드라인M" pitchFamily="18" charset="-127"/>
              </a:rPr>
              <a:t>Storytelling Style</a:t>
            </a:r>
            <a:endParaRPr kumimoji="0" lang="en-US" altLang="ko-KR" sz="23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880171"/>
            <a:ext cx="4377209" cy="108669"/>
            <a:chOff x="528" y="1824"/>
            <a:chExt cx="4512" cy="71"/>
          </a:xfrm>
        </p:grpSpPr>
        <p:sp>
          <p:nvSpPr>
            <p:cNvPr id="2253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253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253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AutoShape 7"/>
          <p:cNvSpPr>
            <a:spLocks noChangeArrowheads="1"/>
          </p:cNvSpPr>
          <p:nvPr/>
        </p:nvSpPr>
        <p:spPr bwMode="gray">
          <a:xfrm>
            <a:off x="1215777" y="2129160"/>
            <a:ext cx="7532687" cy="939800"/>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400" dirty="0" smtClean="0">
                <a:solidFill>
                  <a:srgbClr val="002060"/>
                </a:solidFill>
                <a:latin typeface="Calibri" pitchFamily="34" charset="0"/>
                <a:ea typeface="HY헤드라인M" pitchFamily="18" charset="-127"/>
              </a:rPr>
              <a:t>2. 'New Jesus Church' </a:t>
            </a:r>
            <a:r>
              <a:rPr kumimoji="0" lang="en-US" altLang="ko-KR" sz="2000" dirty="0" smtClean="0">
                <a:solidFill>
                  <a:srgbClr val="002060"/>
                </a:solidFill>
                <a:latin typeface="Calibri" pitchFamily="34" charset="0"/>
                <a:ea typeface="HY헤드라인M" pitchFamily="18" charset="-127"/>
              </a:rPr>
              <a:t>(1933, Rev. Lee Yong-do)</a:t>
            </a:r>
            <a:r>
              <a:rPr kumimoji="0" lang="ko-KR" altLang="en-US" sz="2000" dirty="0" smtClean="0">
                <a:solidFill>
                  <a:srgbClr val="002060"/>
                </a:solidFill>
                <a:latin typeface="Calibri" pitchFamily="34" charset="0"/>
                <a:ea typeface="HY헤드라인M" pitchFamily="18" charset="-127"/>
              </a:rPr>
              <a:t> </a:t>
            </a:r>
            <a:endParaRPr kumimoji="0" lang="en-US" altLang="ko-KR" sz="2000" dirty="0" smtClean="0">
              <a:solidFill>
                <a:srgbClr val="002060"/>
              </a:solidFill>
              <a:latin typeface="Calibri" pitchFamily="34" charset="0"/>
              <a:ea typeface="HY헤드라인M" pitchFamily="18" charset="-127"/>
            </a:endParaRPr>
          </a:p>
          <a:p>
            <a:pPr marL="442913" algn="l">
              <a:defRPr/>
            </a:pPr>
            <a:r>
              <a:rPr kumimoji="0" lang="en-US" altLang="ko-KR" sz="2400" dirty="0" smtClean="0">
                <a:solidFill>
                  <a:srgbClr val="002060"/>
                </a:solidFill>
                <a:latin typeface="Calibri" pitchFamily="34" charset="0"/>
                <a:ea typeface="HY헤드라인M" pitchFamily="18" charset="-127"/>
              </a:rPr>
              <a:t>Sunday school teacher at Myungsudae Worship Hall</a:t>
            </a:r>
            <a:endParaRPr kumimoji="0" lang="ko-KR" altLang="en-US" sz="2400" dirty="0">
              <a:solidFill>
                <a:srgbClr val="002060"/>
              </a:solidFill>
              <a:latin typeface="Calibri" pitchFamily="34" charset="0"/>
              <a:ea typeface="HY헤드라인M" pitchFamily="18" charset="-127"/>
            </a:endParaRPr>
          </a:p>
        </p:txBody>
      </p:sp>
      <p:sp>
        <p:nvSpPr>
          <p:cNvPr id="14" name="직사각형 13"/>
          <p:cNvSpPr/>
          <p:nvPr/>
        </p:nvSpPr>
        <p:spPr>
          <a:xfrm>
            <a:off x="395535" y="1124744"/>
            <a:ext cx="8352929" cy="892552"/>
          </a:xfrm>
          <a:prstGeom prst="rect">
            <a:avLst/>
          </a:prstGeom>
        </p:spPr>
        <p:txBody>
          <a:bodyPr wrap="square">
            <a:spAutoFit/>
          </a:bodyPr>
          <a:lstStyle/>
          <a:p>
            <a:pPr marL="514350" indent="-514350" algn="l">
              <a:buFont typeface="+mj-lt"/>
              <a:buAutoNum type="alphaUcPeriod" startAt="4"/>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Student years at Heukseok-dong, Seoul </a:t>
            </a:r>
            <a:b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b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(April 1938 – March 1941)</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1"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내용 개체 틀 2"/>
          <p:cNvSpPr>
            <a:spLocks noGrp="1"/>
          </p:cNvSpPr>
          <p:nvPr>
            <p:ph idx="1"/>
          </p:nvPr>
        </p:nvSpPr>
        <p:spPr/>
        <p:txBody>
          <a:bodyPr/>
          <a:lstStyle/>
          <a:p>
            <a:endParaRPr lang="ko-KR" altLang="en-US" dirty="0" smtClean="0">
              <a:latin typeface="Calibri" pitchFamily="34" charset="0"/>
            </a:endParaRPr>
          </a:p>
        </p:txBody>
      </p:sp>
      <p:sp>
        <p:nvSpPr>
          <p:cNvPr id="23555" name="Text Box 3"/>
          <p:cNvSpPr txBox="1">
            <a:spLocks noChangeArrowheads="1"/>
          </p:cNvSpPr>
          <p:nvPr/>
        </p:nvSpPr>
        <p:spPr bwMode="auto">
          <a:xfrm>
            <a:off x="611633" y="6093296"/>
            <a:ext cx="8064823" cy="757130"/>
          </a:xfrm>
          <a:prstGeom prst="rect">
            <a:avLst/>
          </a:prstGeom>
          <a:solidFill>
            <a:schemeClr val="bg2">
              <a:lumMod val="75000"/>
            </a:schemeClr>
          </a:solidFill>
          <a:ln w="9525">
            <a:noFill/>
            <a:miter lim="800000"/>
            <a:headEnd/>
            <a:tailEnd/>
          </a:ln>
        </p:spPr>
        <p:txBody>
          <a:bodyPr wrap="square">
            <a:spAutoFit/>
          </a:bodyPr>
          <a:lstStyle/>
          <a:p>
            <a:pPr algn="just">
              <a:lnSpc>
                <a:spcPct val="90000"/>
              </a:lnSpc>
              <a:spcBef>
                <a:spcPct val="50000"/>
              </a:spcBef>
              <a:buClr>
                <a:schemeClr val="accent1"/>
              </a:buClr>
              <a:buSzPct val="70000"/>
              <a:buFont typeface="Wingdings 2" pitchFamily="18" charset="2"/>
              <a:buNone/>
            </a:pPr>
            <a:r>
              <a:rPr lang="en-US" altLang="ko-KR" sz="2400" dirty="0" smtClean="0">
                <a:solidFill>
                  <a:schemeClr val="bg1"/>
                </a:solidFill>
                <a:latin typeface="Calibri" pitchFamily="34" charset="0"/>
                <a:ea typeface="HY헤드라인M" pitchFamily="18" charset="-127"/>
                <a:cs typeface="MD솔체" pitchFamily="18" charset="-127"/>
              </a:rPr>
              <a:t>1939 with Sunday School students in front of Myungsudae Worship Hall of the Jesus Church Religion</a:t>
            </a:r>
            <a:endParaRPr lang="ko-KR" altLang="en-US" sz="2400" dirty="0">
              <a:solidFill>
                <a:schemeClr val="bg1"/>
              </a:solidFill>
              <a:latin typeface="Calibri" pitchFamily="34" charset="0"/>
              <a:ea typeface="HY헤드라인M" pitchFamily="18" charset="-127"/>
              <a:cs typeface="MD솔체" pitchFamily="18" charset="-127"/>
            </a:endParaRPr>
          </a:p>
        </p:txBody>
      </p:sp>
      <p:pic>
        <p:nvPicPr>
          <p:cNvPr id="5" name="Picture 2" descr="173"/>
          <p:cNvPicPr>
            <a:picLocks noChangeAspect="1" noChangeArrowheads="1"/>
          </p:cNvPicPr>
          <p:nvPr/>
        </p:nvPicPr>
        <p:blipFill>
          <a:blip r:embed="rId3" cstate="print"/>
          <a:srcRect/>
          <a:stretch>
            <a:fillRect/>
          </a:stretch>
        </p:blipFill>
        <p:spPr bwMode="auto">
          <a:xfrm>
            <a:off x="467544" y="1268761"/>
            <a:ext cx="8208912" cy="4752528"/>
          </a:xfrm>
          <a:prstGeom prst="rect">
            <a:avLst/>
          </a:prstGeom>
          <a:ln>
            <a:noFill/>
          </a:ln>
          <a:effectLst>
            <a:outerShdw blurRad="292100" dist="139700" dir="2700000" algn="tl" rotWithShape="0">
              <a:srgbClr val="333333">
                <a:alpha val="65000"/>
              </a:srgbClr>
            </a:outerShdw>
          </a:effectLst>
        </p:spPr>
      </p:pic>
      <p:sp>
        <p:nvSpPr>
          <p:cNvPr id="7" name="타원 6"/>
          <p:cNvSpPr/>
          <p:nvPr/>
        </p:nvSpPr>
        <p:spPr>
          <a:xfrm>
            <a:off x="5192713" y="2204865"/>
            <a:ext cx="571500" cy="7200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latin typeface="Calibri" pitchFamily="34" charset="0"/>
            </a:endParaRPr>
          </a:p>
        </p:txBody>
      </p:sp>
      <p:sp>
        <p:nvSpPr>
          <p:cNvPr id="9"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259632" y="2636962"/>
            <a:ext cx="7560840" cy="4032398"/>
          </a:xfrm>
          <a:noFill/>
        </p:spPr>
        <p:txBody>
          <a:bodyPr/>
          <a:lstStyle/>
          <a:p>
            <a:pPr eaLnBrk="1" hangingPunct="1">
              <a:spcBef>
                <a:spcPct val="0"/>
              </a:spcBef>
              <a:buFont typeface="Wingdings" pitchFamily="2" charset="2"/>
              <a:buChar char="l"/>
            </a:pPr>
            <a:r>
              <a:rPr lang="en-US" altLang="ko-KR" sz="2000" dirty="0" smtClean="0">
                <a:solidFill>
                  <a:srgbClr val="002060"/>
                </a:solidFill>
                <a:latin typeface="Calibri" pitchFamily="34" charset="0"/>
                <a:ea typeface="HY헤드라인M" pitchFamily="18" charset="-127"/>
              </a:rPr>
              <a:t>Arena to verify the Principle</a:t>
            </a:r>
            <a:r>
              <a:rPr lang="ko-KR" altLang="en-US" sz="2000" dirty="0" smtClean="0">
                <a:solidFill>
                  <a:srgbClr val="002060"/>
                </a:solidFill>
                <a:latin typeface="Calibri" pitchFamily="34" charset="0"/>
                <a:ea typeface="HY헤드라인M" pitchFamily="18" charset="-127"/>
              </a:rPr>
              <a:t> </a:t>
            </a:r>
            <a:r>
              <a:rPr lang="en-US" altLang="ko-KR" sz="2000" dirty="0" smtClean="0">
                <a:solidFill>
                  <a:srgbClr val="002060"/>
                </a:solidFill>
                <a:latin typeface="Calibri" pitchFamily="34" charset="0"/>
                <a:ea typeface="HY헤드라인M" pitchFamily="18" charset="-127"/>
              </a:rPr>
              <a:t>he discovered</a:t>
            </a:r>
            <a:r>
              <a:rPr lang="en-US" altLang="ko-KR" sz="2000" dirty="0" smtClean="0">
                <a:latin typeface="Calibri" pitchFamily="34" charset="0"/>
                <a:ea typeface="HY헤드라인M" pitchFamily="18" charset="-127"/>
              </a:rPr>
              <a:t>:</a:t>
            </a:r>
          </a:p>
          <a:p>
            <a:pPr eaLnBrk="1" hangingPunct="1">
              <a:spcBef>
                <a:spcPct val="0"/>
              </a:spcBef>
              <a:buNone/>
            </a:pPr>
            <a:r>
              <a:rPr lang="en-US" altLang="ko-KR" sz="2000" dirty="0" smtClean="0">
                <a:latin typeface="Calibri" pitchFamily="34" charset="0"/>
                <a:ea typeface="HY헤드라인M" pitchFamily="18" charset="-127"/>
              </a:rPr>
              <a:t>	Announced portions of his research of the Principle to his peers and deaconess at Myungsudae Worship Hall, boarding home, near Han River, Joongji Island, Dalma Mountain, Hwajang Temple, etc</a:t>
            </a:r>
          </a:p>
          <a:p>
            <a:pPr eaLnBrk="1" hangingPunct="1">
              <a:spcBef>
                <a:spcPct val="0"/>
              </a:spcBef>
              <a:buFont typeface="Wingdings" pitchFamily="2" charset="2"/>
              <a:buChar char="l"/>
            </a:pPr>
            <a:r>
              <a:rPr lang="en-US" altLang="ko-KR" sz="2000" dirty="0" smtClean="0">
                <a:solidFill>
                  <a:srgbClr val="002060"/>
                </a:solidFill>
                <a:latin typeface="Calibri" pitchFamily="34" charset="0"/>
                <a:ea typeface="HY헤드라인M" pitchFamily="18" charset="-127"/>
              </a:rPr>
              <a:t>Witnessing Activities</a:t>
            </a:r>
            <a:r>
              <a:rPr lang="en-US" altLang="ko-KR" sz="2000" dirty="0" smtClean="0">
                <a:latin typeface="Calibri" pitchFamily="34" charset="0"/>
                <a:ea typeface="HY헤드라인M" pitchFamily="18" charset="-127"/>
              </a:rPr>
              <a:t>: </a:t>
            </a:r>
          </a:p>
          <a:p>
            <a:pPr eaLnBrk="1" hangingPunct="1">
              <a:spcBef>
                <a:spcPct val="0"/>
              </a:spcBef>
              <a:buNone/>
            </a:pPr>
            <a:r>
              <a:rPr lang="en-US" altLang="ko-KR" sz="2000" dirty="0" smtClean="0">
                <a:latin typeface="Calibri" pitchFamily="34" charset="0"/>
                <a:ea typeface="HY헤드라인M" pitchFamily="18" charset="-127"/>
              </a:rPr>
              <a:t>	Did street witnessing in Sangdo-dong, Seoul Station Plaza, Hyochang Park, Changdeok Palace, Changgyeong Palace, and other areas</a:t>
            </a:r>
            <a:r>
              <a:rPr lang="ko-KR" altLang="en-US" sz="2000" b="1" dirty="0" smtClean="0">
                <a:latin typeface="Calibri" pitchFamily="34" charset="0"/>
                <a:ea typeface="HY헤드라인M" pitchFamily="18" charset="-127"/>
              </a:rPr>
              <a:t> </a:t>
            </a:r>
          </a:p>
          <a:p>
            <a:pPr eaLnBrk="1" hangingPunct="1">
              <a:spcBef>
                <a:spcPct val="0"/>
              </a:spcBef>
              <a:buFont typeface="Wingdings" pitchFamily="2" charset="2"/>
              <a:buChar char="l"/>
            </a:pPr>
            <a:r>
              <a:rPr lang="en-US" altLang="ko-KR" sz="2000" dirty="0" smtClean="0">
                <a:solidFill>
                  <a:srgbClr val="002060"/>
                </a:solidFill>
                <a:latin typeface="Calibri" pitchFamily="34" charset="0"/>
                <a:ea typeface="HY헤드라인M" pitchFamily="18" charset="-127"/>
              </a:rPr>
              <a:t>Volunteer Service Activities</a:t>
            </a:r>
            <a:r>
              <a:rPr lang="en-US" altLang="ko-KR" sz="2000" dirty="0" smtClean="0">
                <a:latin typeface="Calibri" pitchFamily="34" charset="0"/>
                <a:ea typeface="HY헤드라인M" pitchFamily="18" charset="-127"/>
              </a:rPr>
              <a:t>: </a:t>
            </a:r>
          </a:p>
          <a:p>
            <a:pPr eaLnBrk="1" hangingPunct="1">
              <a:spcBef>
                <a:spcPct val="0"/>
              </a:spcBef>
              <a:buNone/>
            </a:pPr>
            <a:r>
              <a:rPr lang="en-US" altLang="ko-KR" sz="2000" dirty="0" smtClean="0">
                <a:latin typeface="Calibri" pitchFamily="34" charset="0"/>
                <a:ea typeface="HY헤드라인M" pitchFamily="18" charset="-127"/>
              </a:rPr>
              <a:t>	Did heavy labor in ammonium lactate containers for people living under the Han River bridge</a:t>
            </a:r>
          </a:p>
          <a:p>
            <a:pPr eaLnBrk="1" hangingPunct="1">
              <a:spcBef>
                <a:spcPct val="0"/>
              </a:spcBef>
              <a:buNone/>
            </a:pPr>
            <a:r>
              <a:rPr lang="en-US" altLang="ko-KR" sz="2000" dirty="0" smtClean="0">
                <a:latin typeface="Calibri" pitchFamily="34" charset="0"/>
                <a:ea typeface="HY헤드라인M" pitchFamily="18" charset="-127"/>
              </a:rPr>
              <a:t> 	Brought food and clothing to them; cut their hair for free</a:t>
            </a:r>
            <a:endParaRPr lang="ko-KR" altLang="en-US" sz="2000" dirty="0" smtClean="0">
              <a:latin typeface="Calibri" pitchFamily="34" charset="0"/>
              <a:ea typeface="HY헤드라인M" pitchFamily="18" charset="-127"/>
            </a:endParaRPr>
          </a:p>
        </p:txBody>
      </p:sp>
      <p:grpSp>
        <p:nvGrpSpPr>
          <p:cNvPr id="2" name="Group 10"/>
          <p:cNvGrpSpPr>
            <a:grpSpLocks/>
          </p:cNvGrpSpPr>
          <p:nvPr/>
        </p:nvGrpSpPr>
        <p:grpSpPr bwMode="auto">
          <a:xfrm>
            <a:off x="395536" y="1796182"/>
            <a:ext cx="6321425" cy="120650"/>
            <a:chOff x="528" y="1824"/>
            <a:chExt cx="4512" cy="71"/>
          </a:xfrm>
        </p:grpSpPr>
        <p:sp>
          <p:nvSpPr>
            <p:cNvPr id="2458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458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458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8" name="AutoShape 7"/>
          <p:cNvSpPr>
            <a:spLocks noChangeArrowheads="1"/>
          </p:cNvSpPr>
          <p:nvPr/>
        </p:nvSpPr>
        <p:spPr bwMode="gray">
          <a:xfrm>
            <a:off x="683569" y="1990800"/>
            <a:ext cx="7560839" cy="646112"/>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2. ‘New Jesus Church’ Myungsudae Worship Hall</a:t>
            </a:r>
            <a:endParaRPr kumimoji="0" lang="ko-KR" altLang="en-US"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2" name="직사각형 11"/>
          <p:cNvSpPr/>
          <p:nvPr/>
        </p:nvSpPr>
        <p:spPr>
          <a:xfrm>
            <a:off x="395535" y="1052736"/>
            <a:ext cx="8352929" cy="892552"/>
          </a:xfrm>
          <a:prstGeom prst="rect">
            <a:avLst/>
          </a:prstGeom>
        </p:spPr>
        <p:txBody>
          <a:bodyPr wrap="square">
            <a:spAutoFit/>
          </a:bodyPr>
          <a:lstStyle/>
          <a:p>
            <a:pPr marL="514350" indent="-514350" algn="l">
              <a:buFont typeface="+mj-lt"/>
              <a:buAutoNum type="alphaUcPeriod" startAt="4"/>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Student years at Heukseok-dong, Seoul </a:t>
            </a:r>
            <a:b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b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(April 12, 1938 – March 8, 1941)</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0"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404342" y="3140968"/>
            <a:ext cx="4895850" cy="3096989"/>
          </a:xfrm>
        </p:spPr>
        <p:txBody>
          <a:bodyPr/>
          <a:lstStyle/>
          <a:p>
            <a:pPr eaLnBrk="1" hangingPunct="1">
              <a:buFont typeface="Wingdings" pitchFamily="2" charset="2"/>
              <a:buChar char="l"/>
            </a:pPr>
            <a:r>
              <a:rPr lang="en-US" altLang="ko-KR" sz="2000" dirty="0" smtClean="0">
                <a:latin typeface="Calibri" pitchFamily="34" charset="0"/>
                <a:ea typeface="HY헤드라인M" pitchFamily="18" charset="-127"/>
              </a:rPr>
              <a:t>49-19 Heukseok 2 dong, Donjak-gu, Seoul, Korea</a:t>
            </a:r>
          </a:p>
          <a:p>
            <a:pPr eaLnBrk="1" hangingPunct="1">
              <a:buFont typeface="Wingdings" pitchFamily="2" charset="2"/>
              <a:buChar char="l"/>
            </a:pPr>
            <a:r>
              <a:rPr lang="en-US" altLang="ko-KR" sz="2000" dirty="0" smtClean="0">
                <a:latin typeface="Calibri" pitchFamily="34" charset="0"/>
                <a:ea typeface="HY헤드라인M" pitchFamily="18" charset="-127"/>
              </a:rPr>
              <a:t>Kwon Deok-pal, Yoo Goo-bok (friend), Moon Seung-ryong (second cousin)</a:t>
            </a:r>
            <a:endParaRPr lang="ko-KR" altLang="en-US" sz="2000" dirty="0" smtClean="0">
              <a:latin typeface="Calibri" pitchFamily="34" charset="0"/>
              <a:ea typeface="HY헤드라인M" pitchFamily="18" charset="-127"/>
            </a:endParaRPr>
          </a:p>
          <a:p>
            <a:pPr eaLnBrk="1" hangingPunct="1">
              <a:buFont typeface="Wingdings" pitchFamily="2" charset="2"/>
              <a:buChar char="l"/>
            </a:pPr>
            <a:r>
              <a:rPr lang="en-US" altLang="ko-KR" sz="2000" dirty="0" smtClean="0">
                <a:latin typeface="Calibri" pitchFamily="34" charset="0"/>
                <a:ea typeface="HY헤드라인M" pitchFamily="18" charset="-127"/>
              </a:rPr>
              <a:t>Boarding life: </a:t>
            </a:r>
          </a:p>
          <a:p>
            <a:pPr eaLnBrk="1" hangingPunct="1">
              <a:buNone/>
            </a:pPr>
            <a:r>
              <a:rPr lang="en-US" altLang="ko-KR" sz="2000" dirty="0" smtClean="0">
                <a:latin typeface="Calibri" pitchFamily="34" charset="0"/>
                <a:ea typeface="HY헤드라인M" pitchFamily="18" charset="-127"/>
              </a:rPr>
              <a:t>	Mostly two meals a day, frugal lifestyle, cold-room</a:t>
            </a:r>
          </a:p>
          <a:p>
            <a:pPr eaLnBrk="1" hangingPunct="1">
              <a:buFontTx/>
              <a:buNone/>
            </a:pPr>
            <a:r>
              <a:rPr lang="en-US" altLang="ko-KR" sz="2000" dirty="0" smtClean="0">
                <a:latin typeface="Calibri" pitchFamily="34" charset="0"/>
                <a:ea typeface="HY헤드라인M" pitchFamily="18" charset="-127"/>
              </a:rPr>
              <a:t>	Cold water: measuring God’s heart</a:t>
            </a:r>
            <a:endParaRPr lang="ko-KR" altLang="en-US" sz="2000" dirty="0" smtClean="0">
              <a:latin typeface="Calibri" pitchFamily="34" charset="0"/>
              <a:ea typeface="HY헤드라인M" pitchFamily="18" charset="-127"/>
            </a:endParaRPr>
          </a:p>
        </p:txBody>
      </p:sp>
      <p:pic>
        <p:nvPicPr>
          <p:cNvPr id="6149" name="Picture 5" descr="152"/>
          <p:cNvPicPr>
            <a:picLocks noChangeAspect="1" noChangeArrowheads="1"/>
          </p:cNvPicPr>
          <p:nvPr/>
        </p:nvPicPr>
        <p:blipFill>
          <a:blip r:embed="rId3" cstate="print"/>
          <a:srcRect/>
          <a:stretch>
            <a:fillRect/>
          </a:stretch>
        </p:blipFill>
        <p:spPr bwMode="auto">
          <a:xfrm>
            <a:off x="6156176" y="2996952"/>
            <a:ext cx="273630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0"/>
          <p:cNvGrpSpPr>
            <a:grpSpLocks/>
          </p:cNvGrpSpPr>
          <p:nvPr/>
        </p:nvGrpSpPr>
        <p:grpSpPr bwMode="auto">
          <a:xfrm>
            <a:off x="410815" y="1940198"/>
            <a:ext cx="6321425" cy="120650"/>
            <a:chOff x="528" y="1824"/>
            <a:chExt cx="4512" cy="71"/>
          </a:xfrm>
        </p:grpSpPr>
        <p:sp>
          <p:nvSpPr>
            <p:cNvPr id="2560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560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561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AutoShape 8"/>
          <p:cNvSpPr>
            <a:spLocks noChangeArrowheads="1"/>
          </p:cNvSpPr>
          <p:nvPr/>
        </p:nvSpPr>
        <p:spPr bwMode="gray">
          <a:xfrm>
            <a:off x="755576" y="2282006"/>
            <a:ext cx="5472608" cy="642938"/>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800" dirty="0">
                <a:solidFill>
                  <a:srgbClr val="002060"/>
                </a:solidFill>
                <a:latin typeface="Calibri" pitchFamily="34" charset="0"/>
                <a:ea typeface="HY헤드라인M" pitchFamily="18" charset="-127"/>
              </a:rPr>
              <a:t>3. </a:t>
            </a:r>
            <a:r>
              <a:rPr kumimoji="0" lang="en-US" altLang="ko-KR" sz="2800" dirty="0" smtClean="0">
                <a:solidFill>
                  <a:srgbClr val="002060"/>
                </a:solidFill>
                <a:latin typeface="Calibri" pitchFamily="34" charset="0"/>
                <a:ea typeface="HY헤드라인M" pitchFamily="18" charset="-127"/>
              </a:rPr>
              <a:t>Boarding life at Heukseok-dong</a:t>
            </a:r>
            <a:endParaRPr kumimoji="0" lang="en-US" altLang="ko-KR" sz="2800" dirty="0">
              <a:solidFill>
                <a:srgbClr val="002060"/>
              </a:solidFill>
              <a:latin typeface="Calibri" pitchFamily="34" charset="0"/>
              <a:ea typeface="HY헤드라인M" pitchFamily="18" charset="-127"/>
            </a:endParaRPr>
          </a:p>
        </p:txBody>
      </p:sp>
      <p:sp>
        <p:nvSpPr>
          <p:cNvPr id="14" name="직사각형 13"/>
          <p:cNvSpPr/>
          <p:nvPr/>
        </p:nvSpPr>
        <p:spPr>
          <a:xfrm>
            <a:off x="395535" y="1124744"/>
            <a:ext cx="8352929" cy="892552"/>
          </a:xfrm>
          <a:prstGeom prst="rect">
            <a:avLst/>
          </a:prstGeom>
        </p:spPr>
        <p:txBody>
          <a:bodyPr wrap="square">
            <a:spAutoFit/>
          </a:bodyPr>
          <a:lstStyle/>
          <a:p>
            <a:pPr marL="514350" indent="-514350" algn="l">
              <a:buFont typeface="+mj-lt"/>
              <a:buAutoNum type="alphaUcPeriod" startAt="4"/>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Student years at Heukseok-dong, Seoul </a:t>
            </a:r>
            <a:b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b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(April 12, 1938 – March 8, 1941)</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2"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9"/>
          <p:cNvPicPr>
            <a:picLocks noChangeAspect="1" noChangeArrowheads="1"/>
          </p:cNvPicPr>
          <p:nvPr/>
        </p:nvPicPr>
        <p:blipFill>
          <a:blip r:embed="rId3" cstate="print"/>
          <a:srcRect/>
          <a:stretch>
            <a:fillRect/>
          </a:stretch>
        </p:blipFill>
        <p:spPr bwMode="auto">
          <a:xfrm>
            <a:off x="395536" y="1340768"/>
            <a:ext cx="8352928" cy="525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6627" name="Text Box 3"/>
          <p:cNvSpPr txBox="1">
            <a:spLocks noChangeArrowheads="1"/>
          </p:cNvSpPr>
          <p:nvPr/>
        </p:nvSpPr>
        <p:spPr bwMode="auto">
          <a:xfrm>
            <a:off x="395536" y="5984238"/>
            <a:ext cx="8352928" cy="757130"/>
          </a:xfrm>
          <a:prstGeom prst="rect">
            <a:avLst/>
          </a:prstGeom>
          <a:solidFill>
            <a:schemeClr val="bg2">
              <a:lumMod val="75000"/>
            </a:schemeClr>
          </a:solidFill>
          <a:ln w="9525">
            <a:noFill/>
            <a:miter lim="800000"/>
            <a:headEnd/>
            <a:tailEnd/>
          </a:ln>
        </p:spPr>
        <p:txBody>
          <a:bodyPr wrap="square">
            <a:spAutoFit/>
          </a:bodyPr>
          <a:lstStyle/>
          <a:p>
            <a:pPr algn="just">
              <a:lnSpc>
                <a:spcPct val="90000"/>
              </a:lnSpc>
              <a:spcBef>
                <a:spcPct val="50000"/>
              </a:spcBef>
              <a:buClr>
                <a:schemeClr val="accent1"/>
              </a:buClr>
              <a:buSzPct val="70000"/>
              <a:buFont typeface="Wingdings 2" pitchFamily="18" charset="2"/>
              <a:buNone/>
            </a:pPr>
            <a:r>
              <a:rPr lang="en-US" altLang="ko-KR" sz="2400" b="1" dirty="0" smtClean="0">
                <a:solidFill>
                  <a:schemeClr val="bg1"/>
                </a:solidFill>
                <a:effectLst>
                  <a:outerShdw blurRad="38100" dist="38100" dir="2700000" algn="tl">
                    <a:srgbClr val="000000">
                      <a:alpha val="43137"/>
                    </a:srgbClr>
                  </a:outerShdw>
                </a:effectLst>
                <a:latin typeface="Calibri" pitchFamily="34" charset="0"/>
                <a:ea typeface="MD솔체" pitchFamily="18" charset="-127"/>
              </a:rPr>
              <a:t>One of the room’s at True Father’s lodging house was Lee Ki-bong’s house</a:t>
            </a:r>
            <a:endParaRPr lang="ko-KR" altLang="en-US" sz="2400" dirty="0">
              <a:solidFill>
                <a:schemeClr val="bg1"/>
              </a:solidFill>
              <a:effectLst>
                <a:outerShdw blurRad="38100" dist="38100" dir="2700000" algn="tl">
                  <a:srgbClr val="000000">
                    <a:alpha val="43137"/>
                  </a:srgbClr>
                </a:outerShdw>
              </a:effectLst>
              <a:latin typeface="Calibri" pitchFamily="34" charset="0"/>
              <a:ea typeface="궁서체" pitchFamily="17" charset="-127"/>
            </a:endParaRPr>
          </a:p>
        </p:txBody>
      </p:sp>
      <p:sp>
        <p:nvSpPr>
          <p:cNvPr id="6" name="Oval 4"/>
          <p:cNvSpPr>
            <a:spLocks noChangeArrowheads="1"/>
          </p:cNvSpPr>
          <p:nvPr/>
        </p:nvSpPr>
        <p:spPr bwMode="auto">
          <a:xfrm>
            <a:off x="4716016" y="2924944"/>
            <a:ext cx="720080" cy="935038"/>
          </a:xfrm>
          <a:prstGeom prst="ellipse">
            <a:avLst/>
          </a:prstGeom>
          <a:noFill/>
          <a:ln w="38100">
            <a:solidFill>
              <a:srgbClr val="0000FF"/>
            </a:solidFill>
            <a:round/>
            <a:headEnd/>
            <a:tailEnd/>
          </a:ln>
        </p:spPr>
        <p:txBody>
          <a:bodyPr wrap="none" anchor="ctr"/>
          <a:lstStyle/>
          <a:p>
            <a:endParaRPr lang="ko-KR" altLang="en-US" dirty="0">
              <a:latin typeface="Calibri" pitchFamily="34" charset="0"/>
            </a:endParaRPr>
          </a:p>
        </p:txBody>
      </p:sp>
      <p:sp>
        <p:nvSpPr>
          <p:cNvPr id="7"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모서리가 둥근 직사각형 23"/>
          <p:cNvSpPr/>
          <p:nvPr/>
        </p:nvSpPr>
        <p:spPr bwMode="auto">
          <a:xfrm>
            <a:off x="539429" y="2420888"/>
            <a:ext cx="8497067" cy="4032448"/>
          </a:xfrm>
          <a:prstGeom prst="roundRect">
            <a:avLst/>
          </a:prstGeom>
          <a:solidFill>
            <a:schemeClr val="lt1">
              <a:alpha val="24000"/>
            </a:schemeClr>
          </a:solidFill>
          <a:ln w="28575" cap="rnd">
            <a:no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ko-KR" altLang="en-US" sz="2000" b="0" dirty="0">
                <a:solidFill>
                  <a:srgbClr val="002060"/>
                </a:solidFill>
                <a:latin typeface="Calibri" pitchFamily="34" charset="0"/>
                <a:ea typeface="HY헤드라인M" pitchFamily="18" charset="-127"/>
              </a:rPr>
              <a:t> </a:t>
            </a:r>
            <a:r>
              <a:rPr kumimoji="0" lang="en-US" altLang="ko-KR" sz="2000" b="0" dirty="0" smtClean="0">
                <a:solidFill>
                  <a:schemeClr val="tx1"/>
                </a:solidFill>
                <a:latin typeface="Calibri" pitchFamily="34" charset="0"/>
                <a:ea typeface="HY헤드라인M" pitchFamily="18" charset="-127"/>
              </a:rPr>
              <a:t>Bible study and debate</a:t>
            </a:r>
            <a:r>
              <a:rPr kumimoji="0" lang="en-US" altLang="ko-KR" sz="2000" b="0" dirty="0" smtClean="0">
                <a:solidFill>
                  <a:srgbClr val="002060"/>
                </a:solidFill>
                <a:latin typeface="Calibri" pitchFamily="34" charset="0"/>
                <a:ea typeface="HY헤드라인M" pitchFamily="18" charset="-127"/>
              </a:rPr>
              <a:t>: </a:t>
            </a:r>
            <a:r>
              <a:rPr kumimoji="0" lang="en-US" altLang="ko-KR" sz="2000" b="0" dirty="0" smtClean="0">
                <a:solidFill>
                  <a:schemeClr val="tx2">
                    <a:lumMod val="75000"/>
                  </a:schemeClr>
                </a:solidFill>
                <a:latin typeface="Calibri" pitchFamily="34" charset="0"/>
                <a:ea typeface="HY헤드라인M" pitchFamily="18" charset="-127"/>
              </a:rPr>
              <a:t>Studied the fundamental questions with famous ministers; studied the Bible in its original language and in English; underlined passages in the Bible and searched for hidden passages</a:t>
            </a: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chemeClr val="tx1"/>
                </a:solidFill>
                <a:latin typeface="Calibri" pitchFamily="34" charset="0"/>
                <a:ea typeface="HY헤드라인M" pitchFamily="18" charset="-127"/>
              </a:rPr>
              <a:t>Avidly read books on history and philosophy</a:t>
            </a:r>
            <a:r>
              <a:rPr kumimoji="0" lang="en-US" altLang="ko-KR" sz="2000" b="0" dirty="0" smtClean="0">
                <a:solidFill>
                  <a:srgbClr val="002060"/>
                </a:solidFill>
                <a:latin typeface="Calibri" pitchFamily="34" charset="0"/>
                <a:ea typeface="HY헤드라인M" pitchFamily="18" charset="-127"/>
              </a:rPr>
              <a:t>: Studied the flow of human history and the fundamental questions in life</a:t>
            </a: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chemeClr val="tx1"/>
                </a:solidFill>
                <a:latin typeface="Calibri" pitchFamily="34" charset="0"/>
                <a:ea typeface="HY헤드라인M" pitchFamily="18" charset="-127"/>
              </a:rPr>
              <a:t>Thoroughly controlled himself</a:t>
            </a:r>
            <a:r>
              <a:rPr kumimoji="0" lang="en-US" altLang="ko-KR" sz="2000" b="0" dirty="0" smtClean="0">
                <a:solidFill>
                  <a:srgbClr val="002060"/>
                </a:solidFill>
                <a:latin typeface="Calibri" pitchFamily="34" charset="0"/>
                <a:ea typeface="HY헤드라인M" pitchFamily="18" charset="-127"/>
              </a:rPr>
              <a:t>: Wore old clothes; went out wearing women’s clothes; walked with eyes downcast; chose to take back alleys </a:t>
            </a:r>
          </a:p>
          <a:p>
            <a:pPr marL="263525" indent="-263525" algn="l" fontAlgn="auto">
              <a:spcBef>
                <a:spcPts val="0"/>
              </a:spcBef>
              <a:spcAft>
                <a:spcPts val="0"/>
              </a:spcAft>
              <a:buClr>
                <a:schemeClr val="accent2">
                  <a:lumMod val="40000"/>
                  <a:lumOff val="60000"/>
                </a:schemeClr>
              </a:buClr>
              <a:defRPr/>
            </a:pPr>
            <a:endParaRPr kumimoji="0" lang="en-US" altLang="ko-KR" sz="900" b="0" dirty="0">
              <a:solidFill>
                <a:srgbClr val="002060"/>
              </a:solidFill>
              <a:latin typeface="Calibri" pitchFamily="34" charset="0"/>
              <a:ea typeface="HY헤드라인M" pitchFamily="18" charset="-127"/>
            </a:endParaRPr>
          </a:p>
          <a:p>
            <a:pPr marL="263525" indent="-263525" algn="l">
              <a:buFont typeface="Wingdings" pitchFamily="2" charset="2"/>
              <a:buChar char="l"/>
              <a:defRPr/>
            </a:pPr>
            <a:r>
              <a:rPr kumimoji="0" lang="en-US" altLang="ko-KR" sz="2000" b="0" dirty="0" smtClean="0">
                <a:solidFill>
                  <a:schemeClr val="tx1"/>
                </a:solidFill>
                <a:latin typeface="Calibri" pitchFamily="34" charset="0"/>
                <a:ea typeface="HY헤드라인M" pitchFamily="18" charset="-127"/>
              </a:rPr>
              <a:t>Prayer Life</a:t>
            </a:r>
            <a:r>
              <a:rPr kumimoji="0" lang="en-US" altLang="ko-KR" sz="2000" b="0" dirty="0" smtClean="0">
                <a:solidFill>
                  <a:srgbClr val="002060"/>
                </a:solidFill>
                <a:latin typeface="Calibri" pitchFamily="34" charset="0"/>
                <a:ea typeface="HY헤드라인M" pitchFamily="18" charset="-127"/>
              </a:rPr>
              <a:t>: </a:t>
            </a:r>
            <a:r>
              <a:rPr kumimoji="0" lang="en-US" altLang="ko-KR" sz="2000" b="0" dirty="0" smtClean="0">
                <a:solidFill>
                  <a:schemeClr val="accent1">
                    <a:lumMod val="50000"/>
                  </a:schemeClr>
                </a:solidFill>
                <a:latin typeface="Calibri" pitchFamily="34" charset="0"/>
                <a:ea typeface="HY헤드라인M" pitchFamily="18" charset="-127"/>
              </a:rPr>
              <a:t>prayed for sixteen hours in a room with a </a:t>
            </a:r>
            <a:r>
              <a:rPr kumimoji="0" lang="en-US" altLang="ko-KR" sz="2000" b="0" i="1" dirty="0" smtClean="0">
                <a:solidFill>
                  <a:schemeClr val="accent1">
                    <a:lumMod val="50000"/>
                  </a:schemeClr>
                </a:solidFill>
                <a:latin typeface="Calibri" pitchFamily="34" charset="0"/>
                <a:ea typeface="HY헤드라인M" pitchFamily="18" charset="-127"/>
              </a:rPr>
              <a:t>tatami</a:t>
            </a:r>
            <a:r>
              <a:rPr kumimoji="0" lang="en-US" altLang="ko-KR" sz="2000" b="0" dirty="0" smtClean="0">
                <a:solidFill>
                  <a:schemeClr val="accent1">
                    <a:lumMod val="50000"/>
                  </a:schemeClr>
                </a:solidFill>
                <a:latin typeface="Calibri" pitchFamily="34" charset="0"/>
                <a:ea typeface="HY헤드라인M" pitchFamily="18" charset="-127"/>
              </a:rPr>
              <a:t> floor; maintained a life of prayer to the extent that even God would cry with him; flower design of blanket embedded on floor paper; </a:t>
            </a:r>
            <a:r>
              <a:rPr kumimoji="0" lang="en-US" altLang="ko-KR" sz="2000" b="0" dirty="0" smtClean="0">
                <a:solidFill>
                  <a:srgbClr val="002060"/>
                </a:solidFill>
                <a:latin typeface="Calibri" pitchFamily="34" charset="0"/>
                <a:ea typeface="HY헤드라인M" pitchFamily="18" charset="-127"/>
              </a:rPr>
              <a:t>all-night prayer at holy ground; placed knife by his side during intense prayer</a:t>
            </a:r>
            <a:endParaRPr kumimoji="0" lang="en-US" altLang="ko-KR" sz="2000" b="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410815" y="1796182"/>
            <a:ext cx="5673353" cy="120650"/>
            <a:chOff x="528" y="1824"/>
            <a:chExt cx="4512" cy="71"/>
          </a:xfrm>
        </p:grpSpPr>
        <p:sp>
          <p:nvSpPr>
            <p:cNvPr id="2765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765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765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0" name="AutoShape 8"/>
          <p:cNvSpPr>
            <a:spLocks noChangeArrowheads="1"/>
          </p:cNvSpPr>
          <p:nvPr/>
        </p:nvSpPr>
        <p:spPr bwMode="gray">
          <a:xfrm>
            <a:off x="395536" y="1993975"/>
            <a:ext cx="5256584" cy="642937"/>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800" dirty="0">
                <a:solidFill>
                  <a:srgbClr val="002060"/>
                </a:solidFill>
                <a:latin typeface="Calibri" pitchFamily="34" charset="0"/>
                <a:ea typeface="HY헤드라인M" pitchFamily="18" charset="-127"/>
              </a:rPr>
              <a:t>3. </a:t>
            </a:r>
            <a:r>
              <a:rPr kumimoji="0" lang="en-US" altLang="ko-KR" sz="2800" dirty="0" smtClean="0">
                <a:solidFill>
                  <a:srgbClr val="002060"/>
                </a:solidFill>
                <a:latin typeface="Calibri" pitchFamily="34" charset="0"/>
                <a:ea typeface="HY헤드라인M" pitchFamily="18" charset="-127"/>
              </a:rPr>
              <a:t>Boarding life at Heukseok-dong</a:t>
            </a:r>
            <a:endParaRPr kumimoji="0" lang="en-US" altLang="ko-KR" sz="2800" dirty="0">
              <a:solidFill>
                <a:srgbClr val="002060"/>
              </a:solidFill>
              <a:latin typeface="Calibri" pitchFamily="34" charset="0"/>
              <a:ea typeface="HY헤드라인M" pitchFamily="18" charset="-127"/>
            </a:endParaRPr>
          </a:p>
        </p:txBody>
      </p:sp>
      <p:sp>
        <p:nvSpPr>
          <p:cNvPr id="14" name="직사각형 13"/>
          <p:cNvSpPr/>
          <p:nvPr/>
        </p:nvSpPr>
        <p:spPr>
          <a:xfrm>
            <a:off x="395535" y="1096288"/>
            <a:ext cx="8352929" cy="892552"/>
          </a:xfrm>
          <a:prstGeom prst="rect">
            <a:avLst/>
          </a:prstGeom>
        </p:spPr>
        <p:txBody>
          <a:bodyPr wrap="square">
            <a:spAutoFit/>
          </a:bodyPr>
          <a:lstStyle/>
          <a:p>
            <a:pPr marL="514350" indent="-514350" algn="l">
              <a:buFont typeface="+mj-lt"/>
              <a:buAutoNum type="alphaUcPeriod" startAt="4"/>
              <a:defRPr/>
            </a:pP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Student years at Heukseok-dong, Seoul </a:t>
            </a:r>
            <a:b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b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(April 12, 1938 – March 8, 1941)</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2"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descr="D:\My Documents사진폴더\Pictures\참부모님의 기도.png"/>
          <p:cNvPicPr>
            <a:picLocks noChangeAspect="1" noChangeArrowheads="1"/>
          </p:cNvPicPr>
          <p:nvPr/>
        </p:nvPicPr>
        <p:blipFill>
          <a:blip r:embed="rId3" cstate="print"/>
          <a:srcRect l="1963" t="2481" r="1963" b="3249"/>
          <a:stretch>
            <a:fillRect/>
          </a:stretch>
        </p:blipFill>
        <p:spPr bwMode="auto">
          <a:xfrm>
            <a:off x="467544" y="1556792"/>
            <a:ext cx="4176464" cy="4824536"/>
          </a:xfrm>
          <a:prstGeom prst="ellipse">
            <a:avLst/>
          </a:prstGeom>
          <a:ln>
            <a:noFill/>
          </a:ln>
          <a:effectLst>
            <a:softEdge rad="112500"/>
          </a:effectLst>
        </p:spPr>
      </p:pic>
      <p:sp>
        <p:nvSpPr>
          <p:cNvPr id="49154" name="Rectangle 2"/>
          <p:cNvSpPr>
            <a:spLocks noGrp="1" noChangeArrowheads="1"/>
          </p:cNvSpPr>
          <p:nvPr>
            <p:ph type="body" idx="1"/>
          </p:nvPr>
        </p:nvSpPr>
        <p:spPr>
          <a:xfrm>
            <a:off x="4427538" y="1484313"/>
            <a:ext cx="3852862" cy="5113337"/>
          </a:xfrm>
        </p:spPr>
        <p:txBody>
          <a:bodyPr/>
          <a:lstStyle/>
          <a:p>
            <a:pPr algn="ctr" eaLnBrk="1" hangingPunct="1">
              <a:lnSpc>
                <a:spcPct val="200000"/>
              </a:lnSpc>
              <a:buFontTx/>
              <a:buNone/>
              <a:defRPr/>
            </a:pPr>
            <a:r>
              <a:rPr lang="en-US" altLang="ko-KR" sz="2800" b="1" dirty="0" smtClean="0">
                <a:solidFill>
                  <a:srgbClr val="C00000"/>
                </a:solidFill>
                <a:effectLst>
                  <a:outerShdw blurRad="38100" dist="38100" dir="2700000" algn="tl">
                    <a:srgbClr val="C0C0C0"/>
                  </a:outerShdw>
                </a:effectLst>
                <a:latin typeface="Calibri" pitchFamily="34" charset="0"/>
                <a:ea typeface="MD솔체" pitchFamily="18" charset="-127"/>
              </a:rPr>
              <a:t>After the Human Fall, </a:t>
            </a:r>
          </a:p>
          <a:p>
            <a:pPr algn="ctr" eaLnBrk="1" hangingPunct="1">
              <a:lnSpc>
                <a:spcPct val="200000"/>
              </a:lnSpc>
              <a:buFontTx/>
              <a:buNone/>
              <a:defRPr/>
            </a:pPr>
            <a:r>
              <a:rPr lang="en-US" altLang="ko-KR" sz="2800" b="1" dirty="0" smtClean="0">
                <a:solidFill>
                  <a:srgbClr val="C00000"/>
                </a:solidFill>
                <a:effectLst>
                  <a:outerShdw blurRad="38100" dist="38100" dir="2700000" algn="tl">
                    <a:srgbClr val="C0C0C0"/>
                  </a:outerShdw>
                </a:effectLst>
                <a:latin typeface="Calibri" pitchFamily="34" charset="0"/>
                <a:ea typeface="MD솔체" pitchFamily="18" charset="-127"/>
              </a:rPr>
              <a:t>God lived like a prisoner; </a:t>
            </a:r>
          </a:p>
          <a:p>
            <a:pPr algn="ctr" eaLnBrk="1" hangingPunct="1">
              <a:lnSpc>
                <a:spcPct val="200000"/>
              </a:lnSpc>
              <a:buFontTx/>
              <a:buNone/>
              <a:defRPr/>
            </a:pPr>
            <a:r>
              <a:rPr lang="en-US" altLang="ko-KR" sz="2800" b="1" dirty="0" smtClean="0">
                <a:solidFill>
                  <a:srgbClr val="C00000"/>
                </a:solidFill>
                <a:effectLst>
                  <a:outerShdw blurRad="38100" dist="38100" dir="2700000" algn="tl">
                    <a:srgbClr val="C0C0C0"/>
                  </a:outerShdw>
                </a:effectLst>
                <a:latin typeface="Calibri" pitchFamily="34" charset="0"/>
                <a:ea typeface="MD솔체" pitchFamily="18" charset="-127"/>
              </a:rPr>
              <a:t>I am a prisoner,</a:t>
            </a:r>
          </a:p>
          <a:p>
            <a:pPr algn="ctr" eaLnBrk="1" hangingPunct="1">
              <a:lnSpc>
                <a:spcPct val="200000"/>
              </a:lnSpc>
              <a:buFontTx/>
              <a:buNone/>
              <a:defRPr/>
            </a:pPr>
            <a:r>
              <a:rPr lang="en-US" altLang="ko-KR" sz="2800" b="1" dirty="0" smtClean="0">
                <a:solidFill>
                  <a:srgbClr val="C00000"/>
                </a:solidFill>
                <a:effectLst>
                  <a:outerShdw blurRad="38100" dist="38100" dir="2700000" algn="tl">
                    <a:srgbClr val="C0C0C0"/>
                  </a:outerShdw>
                </a:effectLst>
                <a:latin typeface="Calibri" pitchFamily="34" charset="0"/>
                <a:ea typeface="MD솔체" pitchFamily="18" charset="-127"/>
              </a:rPr>
              <a:t>until the day I find and establish God’s will.</a:t>
            </a:r>
            <a:endParaRPr lang="en-US" altLang="ko-KR" sz="2800" b="1" dirty="0" smtClean="0">
              <a:solidFill>
                <a:srgbClr val="C00000"/>
              </a:solidFill>
              <a:latin typeface="Calibri" pitchFamily="34" charset="0"/>
              <a:ea typeface="굴림체" pitchFamily="49" charset="-127"/>
            </a:endParaRPr>
          </a:p>
        </p:txBody>
      </p:sp>
      <p:sp>
        <p:nvSpPr>
          <p:cNvPr id="5"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161"/>
          <p:cNvPicPr>
            <a:picLocks noChangeAspect="1" noChangeArrowheads="1"/>
          </p:cNvPicPr>
          <p:nvPr/>
        </p:nvPicPr>
        <p:blipFill>
          <a:blip r:embed="rId3" cstate="print"/>
          <a:srcRect/>
          <a:stretch>
            <a:fillRect/>
          </a:stretch>
        </p:blipFill>
        <p:spPr bwMode="auto">
          <a:xfrm>
            <a:off x="395536" y="1268090"/>
            <a:ext cx="8352928" cy="5329262"/>
          </a:xfrm>
          <a:prstGeom prst="rect">
            <a:avLst/>
          </a:prstGeom>
          <a:noFill/>
          <a:ln w="9525">
            <a:noFill/>
            <a:miter lim="800000"/>
            <a:headEnd/>
            <a:tailEnd/>
          </a:ln>
        </p:spPr>
      </p:pic>
      <p:sp>
        <p:nvSpPr>
          <p:cNvPr id="29698" name="Text Box 2"/>
          <p:cNvSpPr txBox="1">
            <a:spLocks noChangeArrowheads="1"/>
          </p:cNvSpPr>
          <p:nvPr/>
        </p:nvSpPr>
        <p:spPr bwMode="auto">
          <a:xfrm>
            <a:off x="1619672" y="6093296"/>
            <a:ext cx="6264696" cy="424732"/>
          </a:xfrm>
          <a:prstGeom prst="rect">
            <a:avLst/>
          </a:prstGeom>
          <a:solidFill>
            <a:schemeClr val="bg2">
              <a:lumMod val="50000"/>
            </a:schemeClr>
          </a:solidFill>
          <a:ln w="9525">
            <a:noFill/>
            <a:miter lim="800000"/>
            <a:headEnd/>
            <a:tailEnd/>
          </a:ln>
        </p:spPr>
        <p:txBody>
          <a:bodyPr wrap="square">
            <a:spAutoFit/>
          </a:bodyPr>
          <a:lstStyle/>
          <a:p>
            <a:pPr marL="495300" indent="-495300" algn="just">
              <a:lnSpc>
                <a:spcPct val="90000"/>
              </a:lnSpc>
              <a:spcBef>
                <a:spcPct val="50000"/>
              </a:spcBef>
              <a:buClr>
                <a:schemeClr val="accent1"/>
              </a:buClr>
              <a:buSzPct val="70000"/>
              <a:buFont typeface="Wingdings 2" pitchFamily="18" charset="2"/>
              <a:buNone/>
            </a:pPr>
            <a:r>
              <a:rPr lang="en-US" altLang="ko-KR" sz="2400" b="1" dirty="0" smtClean="0">
                <a:solidFill>
                  <a:schemeClr val="bg1"/>
                </a:solidFill>
                <a:effectLst>
                  <a:outerShdw blurRad="38100" dist="38100" dir="2700000" algn="tl">
                    <a:srgbClr val="000000">
                      <a:alpha val="43137"/>
                    </a:srgbClr>
                  </a:outerShdw>
                </a:effectLst>
                <a:latin typeface="Calibri" pitchFamily="34" charset="0"/>
                <a:ea typeface="HY헤드라인M" pitchFamily="18" charset="-127"/>
              </a:rPr>
              <a:t>Scenery of Myungsudae during Japan's rule</a:t>
            </a:r>
            <a:endParaRPr lang="ko-KR" altLang="en-US" sz="2400" b="1" dirty="0">
              <a:solidFill>
                <a:schemeClr val="bg1"/>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4"/>
          <p:cNvGrpSpPr>
            <a:grpSpLocks/>
          </p:cNvGrpSpPr>
          <p:nvPr/>
        </p:nvGrpSpPr>
        <p:grpSpPr bwMode="auto">
          <a:xfrm>
            <a:off x="395536" y="1197510"/>
            <a:ext cx="8352928" cy="5399842"/>
            <a:chOff x="884" y="935"/>
            <a:chExt cx="3992" cy="3050"/>
          </a:xfrm>
        </p:grpSpPr>
        <p:pic>
          <p:nvPicPr>
            <p:cNvPr id="29701" name="Picture 5" descr="170"/>
            <p:cNvPicPr>
              <a:picLocks noChangeAspect="1" noChangeArrowheads="1"/>
            </p:cNvPicPr>
            <p:nvPr/>
          </p:nvPicPr>
          <p:blipFill>
            <a:blip r:embed="rId4" cstate="print"/>
            <a:srcRect/>
            <a:stretch>
              <a:fillRect/>
            </a:stretch>
          </p:blipFill>
          <p:spPr bwMode="auto">
            <a:xfrm>
              <a:off x="884" y="935"/>
              <a:ext cx="3992" cy="3010"/>
            </a:xfrm>
            <a:prstGeom prst="rect">
              <a:avLst/>
            </a:prstGeom>
            <a:noFill/>
            <a:ln w="9525">
              <a:noFill/>
              <a:miter lim="800000"/>
              <a:headEnd/>
              <a:tailEnd/>
            </a:ln>
          </p:spPr>
        </p:pic>
        <p:sp>
          <p:nvSpPr>
            <p:cNvPr id="29702" name="Text Box 6"/>
            <p:cNvSpPr txBox="1">
              <a:spLocks noChangeArrowheads="1"/>
            </p:cNvSpPr>
            <p:nvPr/>
          </p:nvSpPr>
          <p:spPr bwMode="auto">
            <a:xfrm>
              <a:off x="884" y="3745"/>
              <a:ext cx="3958" cy="240"/>
            </a:xfrm>
            <a:prstGeom prst="rect">
              <a:avLst/>
            </a:prstGeom>
            <a:solidFill>
              <a:schemeClr val="bg1"/>
            </a:solidFill>
            <a:ln w="9525">
              <a:noFill/>
              <a:miter lim="800000"/>
              <a:headEnd/>
              <a:tailEnd/>
            </a:ln>
          </p:spPr>
          <p:txBody>
            <a:bodyPr wrap="square">
              <a:spAutoFit/>
            </a:bodyPr>
            <a:lstStyle/>
            <a:p>
              <a:pPr marL="495300" indent="-495300">
                <a:lnSpc>
                  <a:spcPct val="90000"/>
                </a:lnSpc>
                <a:spcBef>
                  <a:spcPct val="50000"/>
                </a:spcBef>
                <a:buClr>
                  <a:schemeClr val="accent1"/>
                </a:buClr>
                <a:buSzPct val="70000"/>
                <a:buFont typeface="Wingdings 2" pitchFamily="18" charset="2"/>
                <a:buNone/>
              </a:pPr>
              <a:r>
                <a:rPr lang="en-US" altLang="ko-KR" sz="2400" b="1" dirty="0" smtClean="0">
                  <a:latin typeface="Calibri" pitchFamily="34" charset="0"/>
                  <a:ea typeface="태 나무"/>
                  <a:cs typeface="태 나무"/>
                </a:rPr>
                <a:t> Rock to which True Father would often go to pray</a:t>
              </a:r>
              <a:endParaRPr lang="ko-KR" altLang="en-US" sz="2400" b="1" dirty="0">
                <a:latin typeface="Calibri" pitchFamily="34" charset="0"/>
                <a:ea typeface="궁서체" pitchFamily="17" charset="-127"/>
              </a:endParaRPr>
            </a:p>
          </p:txBody>
        </p:sp>
      </p:grpSp>
      <p:sp>
        <p:nvSpPr>
          <p:cNvPr id="9"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2708275"/>
            <a:ext cx="8352927" cy="1143000"/>
          </a:xfrm>
        </p:spPr>
        <p:txBody>
          <a:bodyPr/>
          <a:lstStyle/>
          <a:p>
            <a:pPr algn="ctr" eaLnBrk="1" hangingPunct="1">
              <a:defRPr/>
            </a:pPr>
            <a:r>
              <a:rPr lang="en-US" altLang="ko-KR" sz="4800" b="1" dirty="0" smtClean="0">
                <a:solidFill>
                  <a:srgbClr val="0000FF"/>
                </a:solidFill>
                <a:effectLst>
                  <a:outerShdw blurRad="38100" dist="38100" dir="2700000" algn="tl">
                    <a:srgbClr val="C0C0C0"/>
                  </a:outerShdw>
                </a:effectLst>
                <a:latin typeface="Calibri" pitchFamily="34" charset="0"/>
                <a:ea typeface="HY헤드라인M" pitchFamily="18" charset="-127"/>
              </a:rPr>
              <a:t>E. Student Years in Tokyo, Japan</a:t>
            </a:r>
            <a:br>
              <a:rPr lang="en-US" altLang="ko-KR" sz="4800" b="1" dirty="0" smtClean="0">
                <a:solidFill>
                  <a:srgbClr val="0000FF"/>
                </a:solidFill>
                <a:effectLst>
                  <a:outerShdw blurRad="38100" dist="38100" dir="2700000" algn="tl">
                    <a:srgbClr val="C0C0C0"/>
                  </a:outerShdw>
                </a:effectLst>
                <a:latin typeface="Calibri" pitchFamily="34" charset="0"/>
                <a:ea typeface="HY헤드라인M" pitchFamily="18" charset="-127"/>
              </a:rPr>
            </a:br>
            <a:r>
              <a:rPr lang="en-US" altLang="ko-KR" sz="3200" b="1" dirty="0" smtClean="0">
                <a:latin typeface="Calibri" pitchFamily="34" charset="0"/>
                <a:ea typeface="HY헤드라인M" pitchFamily="18" charset="-127"/>
              </a:rPr>
              <a:t>(April 1941 - September 1943, 22-24 yrs old)</a:t>
            </a:r>
            <a:r>
              <a:rPr lang="en-US" altLang="ko-KR" sz="3600" dirty="0" smtClean="0">
                <a:latin typeface="Calibri" pitchFamily="34" charset="0"/>
              </a:rPr>
              <a:t> </a:t>
            </a:r>
          </a:p>
        </p:txBody>
      </p:sp>
      <p:sp>
        <p:nvSpPr>
          <p:cNvPr id="3076" name="Oval 4" descr="고등학교시절 참아버님"/>
          <p:cNvSpPr>
            <a:spLocks noChangeArrowheads="1"/>
          </p:cNvSpPr>
          <p:nvPr/>
        </p:nvSpPr>
        <p:spPr bwMode="auto">
          <a:xfrm>
            <a:off x="2484438" y="1340768"/>
            <a:ext cx="3816350" cy="5113337"/>
          </a:xfrm>
          <a:prstGeom prst="ellipse">
            <a:avLst/>
          </a:prstGeom>
          <a:blipFill dpi="0" rotWithShape="1">
            <a:blip r:embed="rId3" cstate="print"/>
            <a:srcRect/>
            <a:stretch>
              <a:fillRect/>
            </a:stretch>
          </a:blipFill>
          <a:ln w="9525">
            <a:noFill/>
            <a:round/>
            <a:headEnd/>
            <a:tailEnd/>
          </a:ln>
        </p:spPr>
        <p:txBody>
          <a:bodyPr wrap="none" anchor="ctr"/>
          <a:lstStyle/>
          <a:p>
            <a:endParaRPr lang="ko-KR" altLang="en-US" dirty="0">
              <a:latin typeface="Calibri" pitchFamily="34" charset="0"/>
            </a:endParaRPr>
          </a:p>
        </p:txBody>
      </p:sp>
      <p:sp>
        <p:nvSpPr>
          <p:cNvPr id="3077" name="AutoShape 5" descr="221161_2"/>
          <p:cNvSpPr>
            <a:spLocks noChangeArrowheads="1"/>
          </p:cNvSpPr>
          <p:nvPr/>
        </p:nvSpPr>
        <p:spPr bwMode="auto">
          <a:xfrm>
            <a:off x="395536" y="3573463"/>
            <a:ext cx="4321175" cy="3284537"/>
          </a:xfrm>
          <a:prstGeom prst="wedgeEllipseCallout">
            <a:avLst>
              <a:gd name="adj1" fmla="val 32731"/>
              <a:gd name="adj2" fmla="val -24917"/>
            </a:avLst>
          </a:prstGeom>
          <a:blipFill dpi="0" rotWithShape="1">
            <a:blip r:embed="rId4" cstate="print"/>
            <a:srcRect/>
            <a:stretch>
              <a:fillRect/>
            </a:stretch>
          </a:blipFill>
          <a:ln w="9525">
            <a:solidFill>
              <a:schemeClr val="tx1"/>
            </a:solidFill>
            <a:miter lim="800000"/>
            <a:headEnd/>
            <a:tailEnd/>
          </a:ln>
        </p:spPr>
        <p:txBody>
          <a:bodyPr/>
          <a:lstStyle/>
          <a:p>
            <a:pPr algn="ctr"/>
            <a:endParaRPr lang="ko-KR" altLang="ko-KR" dirty="0">
              <a:latin typeface="Calibri" pitchFamily="34" charset="0"/>
            </a:endParaRPr>
          </a:p>
        </p:txBody>
      </p:sp>
      <p:sp>
        <p:nvSpPr>
          <p:cNvPr id="7"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xit" presetSubtype="3" fill="hold" grpId="1" nodeType="afterEffect">
                                  <p:stCondLst>
                                    <p:cond delay="0"/>
                                  </p:stCondLst>
                                  <p:childTnLst>
                                    <p:anim calcmode="lin" valueType="num">
                                      <p:cBhvr additive="base">
                                        <p:cTn id="23" dur="5000"/>
                                        <p:tgtEl>
                                          <p:spTgt spid="3077"/>
                                        </p:tgtEl>
                                        <p:attrNameLst>
                                          <p:attrName>ppt_x</p:attrName>
                                        </p:attrNameLst>
                                      </p:cBhvr>
                                      <p:tavLst>
                                        <p:tav tm="0">
                                          <p:val>
                                            <p:strVal val="ppt_x"/>
                                          </p:val>
                                        </p:tav>
                                        <p:tav tm="100000">
                                          <p:val>
                                            <p:strVal val="1+ppt_w/2"/>
                                          </p:val>
                                        </p:tav>
                                      </p:tavLst>
                                    </p:anim>
                                    <p:anim calcmode="lin" valueType="num">
                                      <p:cBhvr additive="base">
                                        <p:cTn id="24" dur="5000"/>
                                        <p:tgtEl>
                                          <p:spTgt spid="3077"/>
                                        </p:tgtEl>
                                        <p:attrNameLst>
                                          <p:attrName>ppt_y</p:attrName>
                                        </p:attrNameLst>
                                      </p:cBhvr>
                                      <p:tavLst>
                                        <p:tav tm="0">
                                          <p:val>
                                            <p:strVal val="ppt_y"/>
                                          </p:val>
                                        </p:tav>
                                        <p:tav tm="100000">
                                          <p:val>
                                            <p:strVal val="0-ppt_h/2"/>
                                          </p:val>
                                        </p:tav>
                                      </p:tavLst>
                                    </p:anim>
                                    <p:set>
                                      <p:cBhvr>
                                        <p:cTn id="25" dur="1" fill="hold">
                                          <p:stCondLst>
                                            <p:cond delay="49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7"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187"/>
          <p:cNvPicPr>
            <a:picLocks noChangeAspect="1" noChangeArrowheads="1"/>
          </p:cNvPicPr>
          <p:nvPr/>
        </p:nvPicPr>
        <p:blipFill>
          <a:blip r:embed="rId3" cstate="print"/>
          <a:srcRect/>
          <a:stretch>
            <a:fillRect/>
          </a:stretch>
        </p:blipFill>
        <p:spPr bwMode="auto">
          <a:xfrm>
            <a:off x="5364088" y="1413123"/>
            <a:ext cx="3312368" cy="2447925"/>
          </a:xfrm>
          <a:prstGeom prst="rect">
            <a:avLst/>
          </a:prstGeom>
          <a:ln>
            <a:noFill/>
          </a:ln>
          <a:effectLst>
            <a:softEdge rad="112500"/>
          </a:effectLst>
        </p:spPr>
      </p:pic>
      <p:sp>
        <p:nvSpPr>
          <p:cNvPr id="31747" name="Rectangle 3"/>
          <p:cNvSpPr>
            <a:spLocks noGrp="1" noChangeArrowheads="1"/>
          </p:cNvSpPr>
          <p:nvPr>
            <p:ph type="body" idx="1"/>
          </p:nvPr>
        </p:nvSpPr>
        <p:spPr>
          <a:xfrm>
            <a:off x="1116137" y="3225081"/>
            <a:ext cx="6984255" cy="1716087"/>
          </a:xfrm>
        </p:spPr>
        <p:txBody>
          <a:bodyPr/>
          <a:lstStyle/>
          <a:p>
            <a:pPr eaLnBrk="1" hangingPunct="1">
              <a:lnSpc>
                <a:spcPct val="80000"/>
              </a:lnSpc>
              <a:buFontTx/>
              <a:buNone/>
            </a:pPr>
            <a:r>
              <a:rPr lang="en-US" altLang="ko-KR" sz="2800" b="1" dirty="0" smtClean="0">
                <a:solidFill>
                  <a:srgbClr val="990000"/>
                </a:solidFill>
                <a:latin typeface="Calibri" pitchFamily="34" charset="0"/>
                <a:ea typeface="MD솔체" pitchFamily="18" charset="-127"/>
              </a:rPr>
              <a:t>‘Though I leave now,</a:t>
            </a:r>
          </a:p>
          <a:p>
            <a:pPr eaLnBrk="1" hangingPunct="1">
              <a:lnSpc>
                <a:spcPct val="80000"/>
              </a:lnSpc>
              <a:buFontTx/>
              <a:buNone/>
            </a:pPr>
            <a:r>
              <a:rPr lang="en-US" altLang="ko-KR" sz="2800" b="1" dirty="0" smtClean="0">
                <a:solidFill>
                  <a:srgbClr val="990000"/>
                </a:solidFill>
                <a:latin typeface="Calibri" pitchFamily="34" charset="0"/>
                <a:ea typeface="MD솔체" pitchFamily="18" charset="-127"/>
              </a:rPr>
              <a:t>please protect </a:t>
            </a:r>
            <a:r>
              <a:rPr lang="en-US" altLang="ko-KR" sz="2800" b="1" u="sng" dirty="0" smtClean="0">
                <a:solidFill>
                  <a:srgbClr val="990000"/>
                </a:solidFill>
                <a:latin typeface="Calibri" pitchFamily="34" charset="0"/>
                <a:ea typeface="MD솔체" pitchFamily="18" charset="-127"/>
              </a:rPr>
              <a:t>my people</a:t>
            </a:r>
          </a:p>
          <a:p>
            <a:pPr eaLnBrk="1" hangingPunct="1">
              <a:lnSpc>
                <a:spcPct val="80000"/>
              </a:lnSpc>
              <a:buFontTx/>
              <a:buNone/>
            </a:pPr>
            <a:r>
              <a:rPr lang="en-US" altLang="ko-KR" sz="2800" b="1" dirty="0" smtClean="0">
                <a:solidFill>
                  <a:srgbClr val="990000"/>
                </a:solidFill>
                <a:latin typeface="Calibri" pitchFamily="34" charset="0"/>
                <a:ea typeface="MD솔체" pitchFamily="18" charset="-127"/>
              </a:rPr>
              <a:t>until I return’</a:t>
            </a:r>
            <a:endParaRPr lang="ko-KR" altLang="en-US" sz="2800" b="1" dirty="0" smtClean="0">
              <a:solidFill>
                <a:srgbClr val="990000"/>
              </a:solidFill>
              <a:latin typeface="Calibri" pitchFamily="34" charset="0"/>
              <a:ea typeface="MD솔체" pitchFamily="18" charset="-127"/>
            </a:endParaRPr>
          </a:p>
          <a:p>
            <a:pPr eaLnBrk="1" hangingPunct="1">
              <a:lnSpc>
                <a:spcPct val="80000"/>
              </a:lnSpc>
              <a:buFontTx/>
              <a:buNone/>
            </a:pPr>
            <a:r>
              <a:rPr lang="ko-KR" altLang="en-US" sz="2800" dirty="0" smtClean="0">
                <a:solidFill>
                  <a:srgbClr val="003366"/>
                </a:solidFill>
                <a:latin typeface="Calibri" pitchFamily="34" charset="0"/>
                <a:ea typeface="궁서체" pitchFamily="17" charset="-127"/>
              </a:rPr>
              <a:t> </a:t>
            </a:r>
            <a:r>
              <a:rPr lang="en-US" altLang="ko-KR" sz="2000" dirty="0" smtClean="0">
                <a:solidFill>
                  <a:srgbClr val="003366"/>
                </a:solidFill>
                <a:latin typeface="Calibri" pitchFamily="34" charset="0"/>
                <a:ea typeface="궁서체" pitchFamily="17" charset="-127"/>
              </a:rPr>
              <a:t>(‘</a:t>
            </a:r>
            <a:r>
              <a:rPr lang="en-US" altLang="ko-KR" sz="2000" u="sng" dirty="0" smtClean="0">
                <a:solidFill>
                  <a:srgbClr val="003366"/>
                </a:solidFill>
                <a:latin typeface="Calibri" pitchFamily="34" charset="0"/>
                <a:ea typeface="궁서체" pitchFamily="17" charset="-127"/>
              </a:rPr>
              <a:t>my people</a:t>
            </a:r>
            <a:r>
              <a:rPr lang="en-US" altLang="ko-KR" sz="2000" dirty="0" smtClean="0">
                <a:solidFill>
                  <a:srgbClr val="003366"/>
                </a:solidFill>
                <a:latin typeface="Calibri" pitchFamily="34" charset="0"/>
                <a:ea typeface="궁서체" pitchFamily="17" charset="-127"/>
              </a:rPr>
              <a:t>’ here refers to God’s chosen people of Israel)</a:t>
            </a:r>
            <a:r>
              <a:rPr lang="en-US" altLang="ko-KR" sz="2800" dirty="0" smtClean="0">
                <a:solidFill>
                  <a:srgbClr val="003366"/>
                </a:solidFill>
                <a:latin typeface="Calibri" pitchFamily="34" charset="0"/>
                <a:ea typeface="궁서체" pitchFamily="17" charset="-127"/>
              </a:rPr>
              <a:t> </a:t>
            </a:r>
          </a:p>
          <a:p>
            <a:pPr eaLnBrk="1" hangingPunct="1">
              <a:lnSpc>
                <a:spcPct val="80000"/>
              </a:lnSpc>
              <a:buFontTx/>
              <a:buNone/>
            </a:pPr>
            <a:endParaRPr lang="en-US" altLang="ko-KR" sz="2800" dirty="0" smtClean="0">
              <a:solidFill>
                <a:srgbClr val="003366"/>
              </a:solidFill>
              <a:latin typeface="Calibri" pitchFamily="34" charset="0"/>
              <a:ea typeface="뫼비우스 Bold" pitchFamily="2" charset="-127"/>
            </a:endParaRPr>
          </a:p>
        </p:txBody>
      </p:sp>
      <p:sp>
        <p:nvSpPr>
          <p:cNvPr id="31748" name="직사각형 13"/>
          <p:cNvSpPr>
            <a:spLocks noChangeArrowheads="1"/>
          </p:cNvSpPr>
          <p:nvPr/>
        </p:nvSpPr>
        <p:spPr bwMode="auto">
          <a:xfrm>
            <a:off x="395536" y="1484784"/>
            <a:ext cx="4920321"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sp>
        <p:nvSpPr>
          <p:cNvPr id="31749" name="직사각형 5"/>
          <p:cNvSpPr>
            <a:spLocks noChangeArrowheads="1"/>
          </p:cNvSpPr>
          <p:nvPr/>
        </p:nvSpPr>
        <p:spPr bwMode="auto">
          <a:xfrm>
            <a:off x="1187451" y="2320032"/>
            <a:ext cx="4248646" cy="830997"/>
          </a:xfrm>
          <a:prstGeom prst="rect">
            <a:avLst/>
          </a:prstGeom>
          <a:noFill/>
          <a:ln w="9525">
            <a:noFill/>
            <a:miter lim="800000"/>
            <a:headEnd/>
            <a:tailEnd/>
          </a:ln>
        </p:spPr>
        <p:txBody>
          <a:bodyPr wrap="square">
            <a:spAutoFit/>
          </a:bodyPr>
          <a:lstStyle/>
          <a:p>
            <a:pPr marL="457200" indent="-457200" algn="l">
              <a:buFont typeface="+mj-lt"/>
              <a:buAutoNum type="arabicPeriod"/>
            </a:pPr>
            <a:r>
              <a:rPr lang="en-US" altLang="ko-KR" sz="2400" dirty="0" smtClean="0">
                <a:latin typeface="Calibri" pitchFamily="34" charset="0"/>
                <a:ea typeface="HY헤드라인M" pitchFamily="18" charset="-127"/>
              </a:rPr>
              <a:t>Providence led True Father to Japan</a:t>
            </a:r>
            <a:endParaRPr lang="ko-KR" altLang="en-US" sz="2400" dirty="0">
              <a:latin typeface="Calibri" pitchFamily="34" charset="0"/>
            </a:endParaRPr>
          </a:p>
        </p:txBody>
      </p:sp>
      <p:sp>
        <p:nvSpPr>
          <p:cNvPr id="31750" name="TextBox 7"/>
          <p:cNvSpPr txBox="1">
            <a:spLocks noChangeArrowheads="1"/>
          </p:cNvSpPr>
          <p:nvPr/>
        </p:nvSpPr>
        <p:spPr bwMode="auto">
          <a:xfrm>
            <a:off x="1692796" y="4965154"/>
            <a:ext cx="6551612" cy="1508105"/>
          </a:xfrm>
          <a:prstGeom prst="rect">
            <a:avLst/>
          </a:prstGeom>
          <a:noFill/>
          <a:ln w="9525">
            <a:noFill/>
            <a:miter lim="800000"/>
            <a:headEnd/>
            <a:tailEnd/>
          </a:ln>
        </p:spPr>
        <p:txBody>
          <a:bodyPr>
            <a:spAutoFit/>
          </a:bodyPr>
          <a:lstStyle/>
          <a:p>
            <a:pPr algn="l"/>
            <a:r>
              <a:rPr lang="it-IT" altLang="ko-KR" sz="2400" i="1" dirty="0" smtClean="0">
                <a:latin typeface="Calibri" pitchFamily="34" charset="0"/>
                <a:ea typeface="뫼비우스 Bold" pitchFamily="2" charset="-127"/>
              </a:rPr>
              <a:t>Hikari Ho</a:t>
            </a:r>
            <a:r>
              <a:rPr lang="it-IT" altLang="ko-KR" sz="2400" dirty="0" smtClean="0">
                <a:latin typeface="Calibri" pitchFamily="34" charset="0"/>
                <a:ea typeface="뫼비우스 Bold" pitchFamily="2" charset="-127"/>
              </a:rPr>
              <a:t> Train to Busan </a:t>
            </a:r>
            <a:r>
              <a:rPr lang="en-US" altLang="ko-KR" sz="2000" dirty="0" smtClean="0">
                <a:latin typeface="Calibri" pitchFamily="34" charset="0"/>
                <a:ea typeface="뫼비우스 Bold" pitchFamily="2" charset="-127"/>
              </a:rPr>
              <a:t>(March 31, 1941) </a:t>
            </a:r>
            <a:endParaRPr lang="en-US" altLang="ko-KR" sz="2000" dirty="0">
              <a:latin typeface="Calibri" pitchFamily="34" charset="0"/>
              <a:ea typeface="뫼비우스 Bold" pitchFamily="2" charset="-127"/>
            </a:endParaRPr>
          </a:p>
          <a:p>
            <a:pPr algn="l"/>
            <a:r>
              <a:rPr lang="en-US" altLang="ko-KR" sz="2400" dirty="0" smtClean="0">
                <a:latin typeface="Calibri" pitchFamily="34" charset="0"/>
                <a:ea typeface="뫼비우스 Bold" pitchFamily="2" charset="-127"/>
              </a:rPr>
              <a:t>Shokei Maru Ferry </a:t>
            </a:r>
            <a:r>
              <a:rPr lang="en-US" altLang="ko-KR" sz="2000" dirty="0" smtClean="0">
                <a:latin typeface="Calibri" pitchFamily="34" charset="0"/>
                <a:ea typeface="뫼비우스 Bold" pitchFamily="2" charset="-127"/>
              </a:rPr>
              <a:t>(April 1, 1941) </a:t>
            </a:r>
            <a:endParaRPr lang="en-US" altLang="ko-KR" sz="2000" dirty="0">
              <a:latin typeface="Calibri" pitchFamily="34" charset="0"/>
              <a:ea typeface="뫼비우스 Bold" pitchFamily="2" charset="-127"/>
            </a:endParaRPr>
          </a:p>
          <a:p>
            <a:pPr algn="l"/>
            <a:r>
              <a:rPr lang="en-US" altLang="ko-KR" sz="2400" dirty="0" smtClean="0">
                <a:latin typeface="Calibri" pitchFamily="34" charset="0"/>
                <a:ea typeface="뫼비우스 Bold" pitchFamily="2" charset="-127"/>
              </a:rPr>
              <a:t>EMOTO </a:t>
            </a:r>
            <a:r>
              <a:rPr lang="en-US" altLang="ko-KR" sz="2000" dirty="0" smtClean="0">
                <a:latin typeface="Calibri" pitchFamily="34" charset="0"/>
                <a:ea typeface="뫼비우스 Bold" pitchFamily="2" charset="-127"/>
              </a:rPr>
              <a:t>(November 10, 1939; February 11, 1940, Forced to acquire a Japanese name) </a:t>
            </a:r>
            <a:endParaRPr lang="ko-KR" altLang="en-US" sz="2000" dirty="0">
              <a:latin typeface="Calibri" pitchFamily="34" charset="0"/>
            </a:endParaRPr>
          </a:p>
        </p:txBody>
      </p:sp>
      <p:grpSp>
        <p:nvGrpSpPr>
          <p:cNvPr id="2" name="Group 10"/>
          <p:cNvGrpSpPr>
            <a:grpSpLocks/>
          </p:cNvGrpSpPr>
          <p:nvPr/>
        </p:nvGrpSpPr>
        <p:grpSpPr bwMode="auto">
          <a:xfrm>
            <a:off x="410815" y="2024187"/>
            <a:ext cx="4593233" cy="108669"/>
            <a:chOff x="528" y="1824"/>
            <a:chExt cx="4512" cy="71"/>
          </a:xfrm>
        </p:grpSpPr>
        <p:sp>
          <p:nvSpPr>
            <p:cNvPr id="3175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175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175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55776" y="452661"/>
            <a:ext cx="4797152" cy="600075"/>
          </a:xfrm>
          <a:prstGeom prst="rect">
            <a:avLst/>
          </a:prstGeom>
        </p:spPr>
        <p:txBody>
          <a:bodyPr anchor="ctr"/>
          <a:lstStyle/>
          <a:p>
            <a:pPr algn="l" fontAlgn="auto">
              <a:spcAft>
                <a:spcPts val="0"/>
              </a:spcAft>
              <a:defRPr/>
            </a:pPr>
            <a:r>
              <a:rPr kumimoji="0" lang="en-US" altLang="ko-KR" sz="3600" dirty="0">
                <a:latin typeface="Calibri" pitchFamily="34" charset="0"/>
                <a:ea typeface="HY견고딕" pitchFamily="18" charset="-127"/>
                <a:cs typeface="+mj-cs"/>
              </a:rPr>
              <a:t>I. </a:t>
            </a:r>
            <a:r>
              <a:rPr kumimoji="0" lang="en-US" altLang="ko-KR" sz="3600" dirty="0" smtClean="0">
                <a:latin typeface="Calibri" pitchFamily="34" charset="0"/>
                <a:ea typeface="HY견고딕" pitchFamily="18" charset="-127"/>
                <a:cs typeface="+mj-cs"/>
              </a:rPr>
              <a:t>In Beginning</a:t>
            </a:r>
            <a:endParaRPr kumimoji="0" lang="ko-KR" altLang="en-US" sz="3600" dirty="0">
              <a:latin typeface="Calibri" pitchFamily="34" charset="0"/>
              <a:ea typeface="HY견고딕" pitchFamily="18" charset="-127"/>
              <a:cs typeface="+mj-cs"/>
            </a:endParaRPr>
          </a:p>
        </p:txBody>
      </p:sp>
      <p:sp>
        <p:nvSpPr>
          <p:cNvPr id="5123" name="AutoShape 8"/>
          <p:cNvSpPr>
            <a:spLocks noChangeArrowheads="1"/>
          </p:cNvSpPr>
          <p:nvPr/>
        </p:nvSpPr>
        <p:spPr bwMode="gray">
          <a:xfrm>
            <a:off x="992237" y="1916832"/>
            <a:ext cx="7560000" cy="592386"/>
          </a:xfrm>
          <a:prstGeom prst="roundRect">
            <a:avLst>
              <a:gd name="adj" fmla="val 50000"/>
            </a:avLst>
          </a:prstGeom>
          <a:gradFill rotWithShape="1">
            <a:gsLst>
              <a:gs pos="0">
                <a:srgbClr val="FFFFFF">
                  <a:alpha val="59998"/>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rPr>
              <a:t>A. </a:t>
            </a:r>
            <a:r>
              <a:rPr kumimoji="0" lang="en-US" altLang="ko-KR" sz="2400" dirty="0" smtClean="0">
                <a:solidFill>
                  <a:srgbClr val="000000"/>
                </a:solidFill>
                <a:effectLst>
                  <a:outerShdw blurRad="38100" dist="38100" dir="2700000" algn="tl">
                    <a:srgbClr val="000000">
                      <a:alpha val="43137"/>
                    </a:srgbClr>
                  </a:outerShdw>
                </a:effectLst>
                <a:latin typeface="Calibri" pitchFamily="34" charset="0"/>
                <a:ea typeface="HY헤드라인M" pitchFamily="18" charset="-127"/>
              </a:rPr>
              <a:t>Before the "Awakening": True Father's Life Course</a:t>
            </a:r>
            <a:endParaRPr kumimoji="0" lang="en-US" altLang="ko-KR" sz="2400" dirty="0">
              <a:effectLst>
                <a:outerShdw blurRad="38100" dist="38100" dir="2700000" algn="tl">
                  <a:srgbClr val="000000">
                    <a:alpha val="43137"/>
                  </a:srgbClr>
                </a:outerShdw>
              </a:effectLst>
              <a:latin typeface="Calibri" pitchFamily="34" charset="0"/>
              <a:ea typeface="HY헤드라인M" pitchFamily="18" charset="-127"/>
            </a:endParaRPr>
          </a:p>
        </p:txBody>
      </p:sp>
      <p:sp>
        <p:nvSpPr>
          <p:cNvPr id="5124" name="AutoShape 7"/>
          <p:cNvSpPr>
            <a:spLocks noChangeArrowheads="1"/>
          </p:cNvSpPr>
          <p:nvPr/>
        </p:nvSpPr>
        <p:spPr bwMode="gray">
          <a:xfrm>
            <a:off x="984846" y="2724746"/>
            <a:ext cx="7560000" cy="576560"/>
          </a:xfrm>
          <a:prstGeom prst="roundRect">
            <a:avLst>
              <a:gd name="adj" fmla="val 50000"/>
            </a:avLst>
          </a:prstGeom>
          <a:gradFill rotWithShape="1">
            <a:gsLst>
              <a:gs pos="0">
                <a:srgbClr val="FFFFFF">
                  <a:alpha val="59998"/>
                </a:srgbClr>
              </a:gs>
              <a:gs pos="100000">
                <a:srgbClr val="E7F5CF"/>
              </a:gs>
            </a:gsLst>
            <a:lin ang="0" scaled="1"/>
          </a:gradFill>
          <a:ln w="28575" algn="ctr">
            <a:noFill/>
            <a:round/>
            <a:headEnd/>
            <a:tailEnd/>
          </a:ln>
        </p:spPr>
        <p:txBody>
          <a:bodyPr wrap="none" anchor="ctr"/>
          <a:lstStyle/>
          <a:p>
            <a:pPr algn="l">
              <a:defRPr/>
            </a:pPr>
            <a:r>
              <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rPr>
              <a:t>B. </a:t>
            </a:r>
            <a:r>
              <a:rPr kumimoji="0" lang="en-US" altLang="ko-KR" sz="2400" dirty="0" smtClean="0">
                <a:solidFill>
                  <a:srgbClr val="000000"/>
                </a:solidFill>
                <a:effectLst>
                  <a:outerShdw blurRad="38100" dist="38100" dir="2700000" algn="tl">
                    <a:srgbClr val="000000">
                      <a:alpha val="43137"/>
                    </a:srgbClr>
                  </a:outerShdw>
                </a:effectLst>
                <a:latin typeface="Calibri" pitchFamily="34" charset="0"/>
                <a:ea typeface="HY헤드라인M" pitchFamily="18" charset="-127"/>
              </a:rPr>
              <a:t>After the "Awakening": Seriousness, Diary</a:t>
            </a:r>
            <a:endPar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5125" name="AutoShape 8"/>
          <p:cNvSpPr>
            <a:spLocks noChangeArrowheads="1"/>
          </p:cNvSpPr>
          <p:nvPr/>
        </p:nvSpPr>
        <p:spPr bwMode="gray">
          <a:xfrm>
            <a:off x="971599" y="3517330"/>
            <a:ext cx="7560000" cy="548035"/>
          </a:xfrm>
          <a:prstGeom prst="roundRect">
            <a:avLst>
              <a:gd name="adj" fmla="val 50000"/>
            </a:avLst>
          </a:prstGeom>
          <a:gradFill rotWithShape="1">
            <a:gsLst>
              <a:gs pos="0">
                <a:srgbClr val="FFFFFF">
                  <a:alpha val="59998"/>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rPr>
              <a:t>C. </a:t>
            </a:r>
            <a:r>
              <a:rPr kumimoji="0" lang="en-US" altLang="ko-KR" sz="2400" dirty="0" smtClean="0">
                <a:solidFill>
                  <a:srgbClr val="000000"/>
                </a:solidFill>
                <a:effectLst>
                  <a:outerShdw blurRad="38100" dist="38100" dir="2700000" algn="tl">
                    <a:srgbClr val="000000">
                      <a:alpha val="43137"/>
                    </a:srgbClr>
                  </a:outerShdw>
                </a:effectLst>
                <a:latin typeface="Calibri" pitchFamily="34" charset="0"/>
                <a:ea typeface="HY헤드라인M" pitchFamily="18" charset="-127"/>
              </a:rPr>
              <a:t>Preparations to Start Public Life</a:t>
            </a:r>
            <a:endParaRPr kumimoji="0" lang="en-US" altLang="ko-KR" sz="2400" dirty="0">
              <a:effectLst>
                <a:outerShdw blurRad="38100" dist="38100" dir="2700000" algn="tl">
                  <a:srgbClr val="000000">
                    <a:alpha val="43137"/>
                  </a:srgbClr>
                </a:outerShdw>
              </a:effectLst>
              <a:latin typeface="Calibri" pitchFamily="34" charset="0"/>
              <a:ea typeface="HY헤드라인M" pitchFamily="18" charset="-127"/>
            </a:endParaRPr>
          </a:p>
        </p:txBody>
      </p:sp>
      <p:sp>
        <p:nvSpPr>
          <p:cNvPr id="5126" name="AutoShape 7"/>
          <p:cNvSpPr>
            <a:spLocks noChangeArrowheads="1"/>
          </p:cNvSpPr>
          <p:nvPr/>
        </p:nvSpPr>
        <p:spPr bwMode="gray">
          <a:xfrm>
            <a:off x="971599" y="4276626"/>
            <a:ext cx="7560000" cy="592534"/>
          </a:xfrm>
          <a:prstGeom prst="roundRect">
            <a:avLst>
              <a:gd name="adj" fmla="val 50000"/>
            </a:avLst>
          </a:prstGeom>
          <a:gradFill rotWithShape="1">
            <a:gsLst>
              <a:gs pos="0">
                <a:srgbClr val="FFFFFF">
                  <a:alpha val="59998"/>
                </a:srgbClr>
              </a:gs>
              <a:gs pos="100000">
                <a:srgbClr val="E7F5CF"/>
              </a:gs>
            </a:gsLst>
            <a:lin ang="0" scaled="1"/>
          </a:gradFill>
          <a:ln w="28575" algn="ctr">
            <a:noFill/>
            <a:round/>
            <a:headEnd/>
            <a:tailEnd/>
          </a:ln>
        </p:spPr>
        <p:txBody>
          <a:bodyPr wrap="none" anchor="ctr"/>
          <a:lstStyle/>
          <a:p>
            <a:pPr algn="l">
              <a:defRPr/>
            </a:pPr>
            <a:r>
              <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rPr>
              <a:t>D. </a:t>
            </a:r>
            <a:r>
              <a:rPr kumimoji="0" lang="en-US" altLang="ko-KR" sz="2400" dirty="0" smtClean="0">
                <a:solidFill>
                  <a:srgbClr val="000000"/>
                </a:solidFill>
                <a:effectLst>
                  <a:outerShdw blurRad="38100" dist="38100" dir="2700000" algn="tl">
                    <a:srgbClr val="000000">
                      <a:alpha val="43137"/>
                    </a:srgbClr>
                  </a:outerShdw>
                </a:effectLst>
                <a:latin typeface="Calibri" pitchFamily="34" charset="0"/>
                <a:ea typeface="HY헤드라인M" pitchFamily="18" charset="-127"/>
              </a:rPr>
              <a:t>Preparation Stage for Finding and Proclaiming the Truth</a:t>
            </a:r>
            <a:endPar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5127" name="AutoShape 8"/>
          <p:cNvSpPr>
            <a:spLocks noChangeArrowheads="1"/>
          </p:cNvSpPr>
          <p:nvPr/>
        </p:nvSpPr>
        <p:spPr bwMode="gray">
          <a:xfrm>
            <a:off x="971599" y="5025231"/>
            <a:ext cx="7560000" cy="564009"/>
          </a:xfrm>
          <a:prstGeom prst="roundRect">
            <a:avLst>
              <a:gd name="adj" fmla="val 50000"/>
            </a:avLst>
          </a:prstGeom>
          <a:gradFill rotWithShape="1">
            <a:gsLst>
              <a:gs pos="0">
                <a:srgbClr val="FFFFFF">
                  <a:alpha val="59998"/>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0000"/>
                </a:solidFill>
                <a:effectLst>
                  <a:outerShdw blurRad="38100" dist="38100" dir="2700000" algn="tl">
                    <a:srgbClr val="000000">
                      <a:alpha val="43137"/>
                    </a:srgbClr>
                  </a:outerShdw>
                </a:effectLst>
                <a:latin typeface="Calibri" pitchFamily="34" charset="0"/>
                <a:ea typeface="HY헤드라인M" pitchFamily="18" charset="-127"/>
              </a:rPr>
              <a:t>E. </a:t>
            </a:r>
            <a:r>
              <a:rPr kumimoji="0" lang="en-US" altLang="ko-KR" sz="2400" dirty="0" smtClean="0">
                <a:solidFill>
                  <a:srgbClr val="000000"/>
                </a:solidFill>
                <a:effectLst>
                  <a:outerShdw blurRad="38100" dist="38100" dir="2700000" algn="tl">
                    <a:srgbClr val="000000">
                      <a:alpha val="43137"/>
                    </a:srgbClr>
                  </a:outerShdw>
                </a:effectLst>
                <a:latin typeface="Calibri" pitchFamily="34" charset="0"/>
                <a:ea typeface="HY헤드라인M" pitchFamily="18" charset="-127"/>
              </a:rPr>
              <a:t>Beyond Adam and Jesus</a:t>
            </a:r>
            <a:endParaRPr kumimoji="0" lang="en-US" altLang="ko-KR" sz="2400" dirty="0">
              <a:effectLst>
                <a:outerShdw blurRad="38100" dist="38100" dir="2700000" algn="tl">
                  <a:srgbClr val="000000">
                    <a:alpha val="43137"/>
                  </a:srgbClr>
                </a:outerShdw>
              </a:effectLst>
              <a:latin typeface="Calibri" pitchFamily="34" charset="0"/>
              <a:ea typeface="HY헤드라인M" pitchFamily="18" charset="-127"/>
            </a:endParaRP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12998" y="1796156"/>
            <a:ext cx="4375026" cy="120676"/>
            <a:chOff x="528" y="1824"/>
            <a:chExt cx="4512" cy="71"/>
          </a:xfrm>
        </p:grpSpPr>
        <p:sp>
          <p:nvSpPr>
            <p:cNvPr id="3282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282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282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32771" name="직사각형 13"/>
          <p:cNvSpPr>
            <a:spLocks noChangeArrowheads="1"/>
          </p:cNvSpPr>
          <p:nvPr/>
        </p:nvSpPr>
        <p:spPr bwMode="auto">
          <a:xfrm>
            <a:off x="395536" y="1248941"/>
            <a:ext cx="4920321"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sp>
        <p:nvSpPr>
          <p:cNvPr id="32772" name="직사각형 12"/>
          <p:cNvSpPr>
            <a:spLocks noChangeArrowheads="1"/>
          </p:cNvSpPr>
          <p:nvPr/>
        </p:nvSpPr>
        <p:spPr bwMode="auto">
          <a:xfrm>
            <a:off x="611560" y="1886917"/>
            <a:ext cx="5112568" cy="461665"/>
          </a:xfrm>
          <a:prstGeom prst="rect">
            <a:avLst/>
          </a:prstGeom>
          <a:noFill/>
          <a:ln w="9525">
            <a:noFill/>
            <a:miter lim="800000"/>
            <a:headEnd/>
            <a:tailEnd/>
          </a:ln>
        </p:spPr>
        <p:txBody>
          <a:bodyPr wrap="square">
            <a:spAutoFit/>
          </a:bodyPr>
          <a:lstStyle/>
          <a:p>
            <a:r>
              <a:rPr lang="en-US" altLang="ko-KR" sz="2400" dirty="0">
                <a:latin typeface="Calibri" pitchFamily="34" charset="0"/>
                <a:ea typeface="HY헤드라인M" pitchFamily="18" charset="-127"/>
              </a:rPr>
              <a:t>1</a:t>
            </a:r>
            <a:r>
              <a:rPr lang="en-US" altLang="ko-KR" sz="2400" dirty="0" smtClean="0">
                <a:latin typeface="Calibri" pitchFamily="34" charset="0"/>
                <a:ea typeface="HY헤드라인M" pitchFamily="18" charset="-127"/>
              </a:rPr>
              <a:t>. Providence led True Father to Japan</a:t>
            </a:r>
            <a:endParaRPr lang="ko-KR" altLang="en-US" sz="2400" dirty="0">
              <a:latin typeface="Calibri" pitchFamily="34" charset="0"/>
            </a:endParaRPr>
          </a:p>
        </p:txBody>
      </p:sp>
      <p:graphicFrame>
        <p:nvGraphicFramePr>
          <p:cNvPr id="14" name="표 13"/>
          <p:cNvGraphicFramePr>
            <a:graphicFrameLocks noGrp="1"/>
          </p:cNvGraphicFramePr>
          <p:nvPr/>
        </p:nvGraphicFramePr>
        <p:xfrm>
          <a:off x="144017" y="2372845"/>
          <a:ext cx="8820471" cy="4206240"/>
        </p:xfrm>
        <a:graphic>
          <a:graphicData uri="http://schemas.openxmlformats.org/drawingml/2006/table">
            <a:tbl>
              <a:tblPr firstRow="1" bandRow="1">
                <a:tableStyleId>{5C22544A-7EE6-4342-B048-85BDC9FD1C3A}</a:tableStyleId>
              </a:tblPr>
              <a:tblGrid>
                <a:gridCol w="1603722"/>
                <a:gridCol w="2624273"/>
                <a:gridCol w="2259791"/>
                <a:gridCol w="2332685"/>
              </a:tblGrid>
              <a:tr h="227131">
                <a:tc>
                  <a:txBody>
                    <a:bodyPr/>
                    <a:lstStyle/>
                    <a:p>
                      <a:pPr algn="ctr" latinLnBrk="1"/>
                      <a:r>
                        <a:rPr lang="en-US" altLang="ko-KR" sz="2000" b="1" dirty="0" smtClean="0">
                          <a:latin typeface="Calibri" pitchFamily="34" charset="0"/>
                          <a:ea typeface="HY헤드라인M" pitchFamily="18" charset="-127"/>
                        </a:rPr>
                        <a:t>Situation</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latinLnBrk="1"/>
                      <a:r>
                        <a:rPr lang="en-US" altLang="ko-KR" sz="2000" b="1" dirty="0" smtClean="0">
                          <a:latin typeface="Calibri" pitchFamily="34" charset="0"/>
                          <a:ea typeface="HY헤드라인M" pitchFamily="18" charset="-127"/>
                        </a:rPr>
                        <a:t>Jesus</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latinLnBrk="1"/>
                      <a:r>
                        <a:rPr lang="en-US" altLang="ko-KR" sz="2000" b="1" dirty="0" smtClean="0">
                          <a:latin typeface="Calibri" pitchFamily="34" charset="0"/>
                          <a:ea typeface="HY헤드라인M" pitchFamily="18" charset="-127"/>
                        </a:rPr>
                        <a:t>True Parents</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latinLnBrk="1"/>
                      <a:r>
                        <a:rPr lang="en-US" altLang="ko-KR" sz="2000" b="1" dirty="0" smtClean="0">
                          <a:latin typeface="Calibri" pitchFamily="34" charset="0"/>
                          <a:ea typeface="HY헤드라인M" pitchFamily="18" charset="-127"/>
                        </a:rPr>
                        <a:t>Comments</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01846">
                <a:tc>
                  <a:txBody>
                    <a:bodyPr/>
                    <a:lstStyle/>
                    <a:p>
                      <a:pPr algn="ctr" latinLnBrk="1"/>
                      <a:r>
                        <a:rPr lang="en-US" altLang="ko-KR" sz="2000" b="1" dirty="0" smtClean="0">
                          <a:solidFill>
                            <a:srgbClr val="C00000"/>
                          </a:solidFill>
                          <a:latin typeface="Calibri" pitchFamily="34" charset="0"/>
                          <a:ea typeface="HY헤드라인M" pitchFamily="18" charset="-127"/>
                        </a:rPr>
                        <a:t>Era</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Roman</a:t>
                      </a:r>
                      <a:r>
                        <a:rPr lang="en-US" altLang="ko-KR" sz="2000" b="1" baseline="0" dirty="0" smtClean="0">
                          <a:latin typeface="Calibri" pitchFamily="34" charset="0"/>
                          <a:ea typeface="HY헤드라인M" pitchFamily="18" charset="-127"/>
                        </a:rPr>
                        <a:t> persecution</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Japanese imperial</a:t>
                      </a:r>
                      <a:r>
                        <a:rPr lang="en-US" altLang="ko-KR" sz="2000" b="1" baseline="0" dirty="0" smtClean="0">
                          <a:latin typeface="Calibri" pitchFamily="34" charset="0"/>
                          <a:ea typeface="HY헤드라인M" pitchFamily="18" charset="-127"/>
                        </a:rPr>
                        <a:t> persecution</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Forty-year</a:t>
                      </a:r>
                      <a:r>
                        <a:rPr lang="en-US" altLang="ko-KR" sz="2000" b="1" baseline="0" dirty="0" smtClean="0">
                          <a:latin typeface="Calibri" pitchFamily="34" charset="0"/>
                          <a:ea typeface="HY헤드라인M" pitchFamily="18" charset="-127"/>
                        </a:rPr>
                        <a:t> persecution</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46">
                <a:tc>
                  <a:txBody>
                    <a:bodyPr/>
                    <a:lstStyle/>
                    <a:p>
                      <a:pPr algn="ctr" latinLnBrk="1"/>
                      <a:r>
                        <a:rPr lang="en-US" altLang="ko-KR" sz="1800" b="1" dirty="0" smtClean="0">
                          <a:solidFill>
                            <a:srgbClr val="C00000"/>
                          </a:solidFill>
                          <a:latin typeface="Calibri" pitchFamily="34" charset="0"/>
                          <a:ea typeface="HY헤드라인M" pitchFamily="18" charset="-127"/>
                        </a:rPr>
                        <a:t>Independence Movement</a:t>
                      </a:r>
                      <a:endParaRPr lang="ko-KR" altLang="en-US" sz="18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For Israel‘s independence</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smtClean="0">
                          <a:latin typeface="Calibri" pitchFamily="34" charset="0"/>
                          <a:ea typeface="HY헤드라인M" pitchFamily="18" charset="-127"/>
                        </a:rPr>
                        <a:t>For Chosun’s independence</a:t>
                      </a:r>
                      <a:endParaRPr lang="ko-KR" altLang="en-US" sz="2000" b="1" dirty="0" smtClean="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lnSpc>
                          <a:spcPct val="100000"/>
                        </a:lnSpc>
                      </a:pPr>
                      <a:r>
                        <a:rPr lang="en-US" altLang="ko-KR" sz="1600" b="1" dirty="0" smtClean="0">
                          <a:latin typeface="Calibri" pitchFamily="34" charset="0"/>
                          <a:ea typeface="HY헤드라인M" pitchFamily="18" charset="-127"/>
                        </a:rPr>
                        <a:t>No nation</a:t>
                      </a:r>
                    </a:p>
                    <a:p>
                      <a:pPr algn="ctr" latinLnBrk="1">
                        <a:lnSpc>
                          <a:spcPct val="100000"/>
                        </a:lnSpc>
                      </a:pPr>
                      <a:r>
                        <a:rPr lang="en-US" altLang="ko-KR" sz="1600" b="1" dirty="0" smtClean="0">
                          <a:latin typeface="Calibri" pitchFamily="34" charset="0"/>
                          <a:ea typeface="HY헤드라인M" pitchFamily="18" charset="-127"/>
                        </a:rPr>
                        <a:t>(national forces)</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017">
                <a:tc>
                  <a:txBody>
                    <a:bodyPr/>
                    <a:lstStyle/>
                    <a:p>
                      <a:pPr algn="ctr" latinLnBrk="1"/>
                      <a:r>
                        <a:rPr lang="en-US" altLang="ko-KR" sz="2000" b="1" dirty="0" smtClean="0">
                          <a:solidFill>
                            <a:srgbClr val="C00000"/>
                          </a:solidFill>
                          <a:latin typeface="Calibri" pitchFamily="34" charset="0"/>
                          <a:ea typeface="HY헤드라인M" pitchFamily="18" charset="-127"/>
                        </a:rPr>
                        <a:t>Patriot</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뫼비우스 Bold" pitchFamily="2" charset="-127"/>
                        </a:rPr>
                        <a:t>Barabbas</a:t>
                      </a:r>
                      <a:endParaRPr lang="ko-KR" altLang="en-US" sz="2000" b="1" dirty="0">
                        <a:latin typeface="Calibri" pitchFamily="34" charset="0"/>
                        <a:ea typeface="뫼비우스 Bold" pitchFamily="2"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뫼비우스 Bold" pitchFamily="2" charset="-127"/>
                        </a:rPr>
                        <a:t>Kim</a:t>
                      </a:r>
                      <a:r>
                        <a:rPr lang="en-US" altLang="ko-KR" sz="2000" b="1" baseline="0" dirty="0" smtClean="0">
                          <a:latin typeface="Calibri" pitchFamily="34" charset="0"/>
                          <a:ea typeface="뫼비우스 Bold" pitchFamily="2" charset="-127"/>
                        </a:rPr>
                        <a:t> Gu</a:t>
                      </a:r>
                      <a:endParaRPr lang="ko-KR" altLang="en-US" sz="2000" b="1" dirty="0">
                        <a:latin typeface="Calibri" pitchFamily="34" charset="0"/>
                        <a:ea typeface="뫼비우스 Bold" pitchFamily="2"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1"/>
                      <a:r>
                        <a:rPr lang="en-US" altLang="ko-KR" sz="1400" b="1" dirty="0" smtClean="0">
                          <a:latin typeface="Calibri" pitchFamily="34" charset="0"/>
                          <a:ea typeface="뫼비우스 Bold" pitchFamily="2" charset="-127"/>
                        </a:rPr>
                        <a:t>Jesus</a:t>
                      </a:r>
                      <a:r>
                        <a:rPr lang="en-US" altLang="ko-KR" sz="1400" b="1" baseline="0" dirty="0" smtClean="0">
                          <a:latin typeface="Calibri" pitchFamily="34" charset="0"/>
                          <a:ea typeface="뫼비우스 Bold" pitchFamily="2" charset="-127"/>
                        </a:rPr>
                        <a:t> had to unite with Barabbas / Cross</a:t>
                      </a:r>
                      <a:endParaRPr lang="ko-KR" altLang="en-US" sz="1400" b="1" dirty="0">
                        <a:latin typeface="Calibri" pitchFamily="34" charset="0"/>
                        <a:ea typeface="뫼비우스 Bold" pitchFamily="2"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131">
                <a:tc>
                  <a:txBody>
                    <a:bodyPr/>
                    <a:lstStyle/>
                    <a:p>
                      <a:pPr algn="ctr" latinLnBrk="1"/>
                      <a:r>
                        <a:rPr lang="en-US" altLang="ko-KR" sz="2000" b="1" dirty="0" smtClean="0">
                          <a:solidFill>
                            <a:srgbClr val="C00000"/>
                          </a:solidFill>
                          <a:latin typeface="Calibri" pitchFamily="34" charset="0"/>
                          <a:ea typeface="HY헤드라인M" pitchFamily="18" charset="-127"/>
                        </a:rPr>
                        <a:t>Faith</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Baal faith</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Sun</a:t>
                      </a:r>
                      <a:r>
                        <a:rPr lang="en-US" altLang="ko-KR" sz="2000" b="1" baseline="0" dirty="0" smtClean="0">
                          <a:latin typeface="Calibri" pitchFamily="34" charset="0"/>
                          <a:ea typeface="HY헤드라인M" pitchFamily="18" charset="-127"/>
                        </a:rPr>
                        <a:t> God worship</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b="1" dirty="0" smtClean="0">
                          <a:latin typeface="Calibri" pitchFamily="34" charset="0"/>
                          <a:ea typeface="HY헤드라인M" pitchFamily="18" charset="-127"/>
                        </a:rPr>
                        <a:t>Centered on Satan</a:t>
                      </a:r>
                      <a:endParaRPr lang="ko-KR" altLang="en-US" sz="20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131">
                <a:tc>
                  <a:txBody>
                    <a:bodyPr/>
                    <a:lstStyle/>
                    <a:p>
                      <a:pPr algn="ctr" latinLnBrk="1"/>
                      <a:r>
                        <a:rPr lang="en-US" altLang="ko-KR" sz="2000" b="1" dirty="0" smtClean="0">
                          <a:solidFill>
                            <a:srgbClr val="C00000"/>
                          </a:solidFill>
                          <a:latin typeface="Calibri" pitchFamily="34" charset="0"/>
                          <a:ea typeface="HY헤드라인M" pitchFamily="18" charset="-127"/>
                        </a:rPr>
                        <a:t>Culture</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latinLnBrk="1"/>
                      <a:r>
                        <a:rPr lang="en-US" altLang="ko-KR" sz="2000" b="1" dirty="0" smtClean="0">
                          <a:latin typeface="Calibri" pitchFamily="34" charset="0"/>
                          <a:ea typeface="HY헤드라인M" pitchFamily="18" charset="-127"/>
                        </a:rPr>
                        <a:t>Archangel-type culture</a:t>
                      </a:r>
                      <a:endParaRPr lang="ko-KR" altLang="en-US" sz="16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latinLnBrk="1"/>
                      <a:endParaRPr lang="ko-KR"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6903">
                <a:tc>
                  <a:txBody>
                    <a:bodyPr/>
                    <a:lstStyle/>
                    <a:p>
                      <a:pPr algn="ctr" latinLnBrk="1"/>
                      <a:r>
                        <a:rPr lang="en-US" altLang="ko-KR" sz="2000" b="1" dirty="0" smtClean="0">
                          <a:solidFill>
                            <a:srgbClr val="C00000"/>
                          </a:solidFill>
                          <a:latin typeface="Calibri" pitchFamily="34" charset="0"/>
                          <a:ea typeface="HY헤드라인M" pitchFamily="18" charset="-127"/>
                        </a:rPr>
                        <a:t>Religion</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latinLnBrk="1"/>
                      <a:r>
                        <a:rPr lang="en-US" altLang="ko-KR" sz="1400" b="1" dirty="0" smtClean="0">
                          <a:latin typeface="Calibri" pitchFamily="34" charset="0"/>
                          <a:ea typeface="HY헤드라인M" pitchFamily="18" charset="-127"/>
                        </a:rPr>
                        <a:t>Shrine worshipers (Satan’s side) and non-worshipers (God’s side)</a:t>
                      </a:r>
                      <a:endParaRPr lang="ko-KR" altLang="en-US" sz="14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atinLnBrk="1"/>
                      <a:r>
                        <a:rPr lang="en-US" altLang="ko-KR" sz="1200" b="1" dirty="0" smtClean="0">
                          <a:latin typeface="Calibri" pitchFamily="34" charset="0"/>
                          <a:ea typeface="HY헤드라인M" pitchFamily="18" charset="-127"/>
                        </a:rPr>
                        <a:t>To separate</a:t>
                      </a:r>
                      <a:r>
                        <a:rPr lang="en-US" altLang="ko-KR" sz="1200" b="1" baseline="0" dirty="0" smtClean="0">
                          <a:latin typeface="Calibri" pitchFamily="34" charset="0"/>
                          <a:ea typeface="HY헤드라인M" pitchFamily="18" charset="-127"/>
                        </a:rPr>
                        <a:t> from </a:t>
                      </a:r>
                      <a:r>
                        <a:rPr lang="en-US" altLang="ko-KR" sz="1200" b="1" dirty="0" smtClean="0">
                          <a:latin typeface="Calibri" pitchFamily="34" charset="0"/>
                          <a:ea typeface="HY헤드라인M" pitchFamily="18" charset="-127"/>
                        </a:rPr>
                        <a:t>the institution that is</a:t>
                      </a:r>
                      <a:r>
                        <a:rPr lang="en-US" altLang="ko-KR" sz="1200" b="1" baseline="0" dirty="0" smtClean="0">
                          <a:latin typeface="Calibri" pitchFamily="34" charset="0"/>
                          <a:ea typeface="HY헤드라인M" pitchFamily="18" charset="-127"/>
                        </a:rPr>
                        <a:t> a target of</a:t>
                      </a:r>
                      <a:r>
                        <a:rPr lang="en-US" altLang="ko-KR" sz="1200" b="1" dirty="0" smtClean="0">
                          <a:latin typeface="Calibri" pitchFamily="34" charset="0"/>
                          <a:ea typeface="HY헤드라인M" pitchFamily="18" charset="-127"/>
                        </a:rPr>
                        <a:t> Satan’s accusations</a:t>
                      </a:r>
                      <a:endParaRPr lang="ko-KR" altLang="en-US" sz="12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318">
                <a:tc>
                  <a:txBody>
                    <a:bodyPr/>
                    <a:lstStyle/>
                    <a:p>
                      <a:pPr algn="ctr" latinLnBrk="1"/>
                      <a:r>
                        <a:rPr lang="en-US" altLang="ko-KR" sz="2000" b="1" dirty="0" smtClean="0">
                          <a:solidFill>
                            <a:srgbClr val="C00000"/>
                          </a:solidFill>
                          <a:latin typeface="Calibri" pitchFamily="34" charset="0"/>
                          <a:ea typeface="HY헤드라인M" pitchFamily="18" charset="-127"/>
                        </a:rPr>
                        <a:t>Ideology</a:t>
                      </a:r>
                      <a:endParaRPr lang="ko-KR" altLang="en-US" sz="2000" b="1" dirty="0">
                        <a:solidFill>
                          <a:srgbClr val="C00000"/>
                        </a:solidFill>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latinLnBrk="1"/>
                      <a:r>
                        <a:rPr lang="en-US" altLang="ko-KR" sz="1400" b="1" dirty="0" smtClean="0">
                          <a:latin typeface="Calibri" pitchFamily="34" charset="0"/>
                          <a:ea typeface="HY헤드라인M" pitchFamily="18" charset="-127"/>
                        </a:rPr>
                        <a:t>Both democracy and communism are gathered</a:t>
                      </a:r>
                      <a:endParaRPr lang="ko-KR" altLang="en-US" sz="14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latinLnBrk="1"/>
                      <a:r>
                        <a:rPr lang="en-US" altLang="ko-KR" sz="1200" b="1" dirty="0" smtClean="0">
                          <a:latin typeface="Calibri" pitchFamily="34" charset="0"/>
                          <a:ea typeface="HY헤드라인M" pitchFamily="18" charset="-127"/>
                        </a:rPr>
                        <a:t>Elite students from North</a:t>
                      </a:r>
                      <a:r>
                        <a:rPr lang="en-US" altLang="ko-KR" sz="1200" b="1" baseline="0" dirty="0" smtClean="0">
                          <a:latin typeface="Calibri" pitchFamily="34" charset="0"/>
                          <a:ea typeface="HY헤드라인M" pitchFamily="18" charset="-127"/>
                        </a:rPr>
                        <a:t> and South Korea studied abroad</a:t>
                      </a:r>
                      <a:endParaRPr lang="ko-KR" altLang="en-US" sz="1200" b="1" dirty="0">
                        <a:latin typeface="Calibri" pitchFamily="34" charset="0"/>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pic>
        <p:nvPicPr>
          <p:cNvPr id="18" name="Picture 4" descr="aki12"/>
          <p:cNvPicPr>
            <a:picLocks noChangeAspect="1" noChangeArrowheads="1"/>
          </p:cNvPicPr>
          <p:nvPr/>
        </p:nvPicPr>
        <p:blipFill>
          <a:blip r:embed="rId3" cstate="print">
            <a:lum bright="6000" contrast="30000"/>
          </a:blip>
          <a:srcRect/>
          <a:stretch>
            <a:fillRect/>
          </a:stretch>
        </p:blipFill>
        <p:spPr bwMode="auto">
          <a:xfrm flipH="1">
            <a:off x="-10224" y="2348880"/>
            <a:ext cx="5158288" cy="4392488"/>
          </a:xfrm>
          <a:prstGeom prst="rect">
            <a:avLst/>
          </a:prstGeom>
          <a:noFill/>
          <a:ln w="9525">
            <a:noFill/>
            <a:miter lim="800000"/>
            <a:headEnd/>
            <a:tailEnd/>
          </a:ln>
        </p:spPr>
      </p:pic>
      <p:pic>
        <p:nvPicPr>
          <p:cNvPr id="19" name="Picture 5" descr="일장기"/>
          <p:cNvPicPr>
            <a:picLocks noChangeAspect="1" noChangeArrowheads="1"/>
          </p:cNvPicPr>
          <p:nvPr/>
        </p:nvPicPr>
        <p:blipFill>
          <a:blip r:embed="rId4" cstate="print"/>
          <a:srcRect/>
          <a:stretch>
            <a:fillRect/>
          </a:stretch>
        </p:blipFill>
        <p:spPr bwMode="auto">
          <a:xfrm>
            <a:off x="5148064" y="2348880"/>
            <a:ext cx="3960440" cy="439248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
                                        </p:tgtEl>
                                        <p:attrNameLst>
                                          <p:attrName>ppt_y</p:attrName>
                                        </p:attrNameLst>
                                      </p:cBhvr>
                                      <p:tavLst>
                                        <p:tav tm="0">
                                          <p:val>
                                            <p:strVal val="#ppt_y"/>
                                          </p:val>
                                        </p:tav>
                                        <p:tav tm="100000">
                                          <p:val>
                                            <p:strVal val="#ppt_y"/>
                                          </p:val>
                                        </p:tav>
                                      </p:tavLst>
                                    </p:anim>
                                    <p:animEffect transition="in" filter="fade">
                                      <p:cBhvr>
                                        <p:cTn id="10" dur="1000"/>
                                        <p:tgtEl>
                                          <p:spTgt spid="18"/>
                                        </p:tgtEl>
                                      </p:cBhvr>
                                    </p:animEffect>
                                  </p:child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9" fill="hold" nodeType="clickEffect">
                                  <p:stCondLst>
                                    <p:cond delay="0"/>
                                  </p:stCondLst>
                                  <p:childTnLst>
                                    <p:anim calcmode="lin" valueType="num">
                                      <p:cBhvr additive="base">
                                        <p:cTn id="19" dur="500"/>
                                        <p:tgtEl>
                                          <p:spTgt spid="18"/>
                                        </p:tgtEl>
                                        <p:attrNameLst>
                                          <p:attrName>ppt_x</p:attrName>
                                        </p:attrNameLst>
                                      </p:cBhvr>
                                      <p:tavLst>
                                        <p:tav tm="0">
                                          <p:val>
                                            <p:strVal val="ppt_x"/>
                                          </p:val>
                                        </p:tav>
                                        <p:tav tm="100000">
                                          <p:val>
                                            <p:strVal val="0-ppt_w/2"/>
                                          </p:val>
                                        </p:tav>
                                      </p:tavLst>
                                    </p:anim>
                                    <p:anim calcmode="lin" valueType="num">
                                      <p:cBhvr additive="base">
                                        <p:cTn id="20" dur="500"/>
                                        <p:tgtEl>
                                          <p:spTgt spid="18"/>
                                        </p:tgtEl>
                                        <p:attrNameLst>
                                          <p:attrName>ppt_y</p:attrName>
                                        </p:attrNameLst>
                                      </p:cBhvr>
                                      <p:tavLst>
                                        <p:tav tm="0">
                                          <p:val>
                                            <p:strVal val="ppt_y"/>
                                          </p:val>
                                        </p:tav>
                                        <p:tav tm="100000">
                                          <p:val>
                                            <p:strVal val="0-ppt_h/2"/>
                                          </p:val>
                                        </p:tav>
                                      </p:tavLst>
                                    </p:anim>
                                    <p:set>
                                      <p:cBhvr>
                                        <p:cTn id="21" dur="1" fill="hold">
                                          <p:stCondLst>
                                            <p:cond delay="499"/>
                                          </p:stCondLst>
                                        </p:cTn>
                                        <p:tgtEl>
                                          <p:spTgt spid="18"/>
                                        </p:tgtEl>
                                        <p:attrNameLst>
                                          <p:attrName>style.visibility</p:attrName>
                                        </p:attrNameLst>
                                      </p:cBhvr>
                                      <p:to>
                                        <p:strVal val="hidden"/>
                                      </p:to>
                                    </p:set>
                                  </p:childTnLst>
                                </p:cTn>
                              </p:par>
                              <p:par>
                                <p:cTn id="22" presetID="2" presetClass="exit" presetSubtype="9" fill="hold" nodeType="withEffect">
                                  <p:stCondLst>
                                    <p:cond delay="0"/>
                                  </p:stCondLst>
                                  <p:childTnLst>
                                    <p:anim calcmode="lin" valueType="num">
                                      <p:cBhvr additive="base">
                                        <p:cTn id="23" dur="500"/>
                                        <p:tgtEl>
                                          <p:spTgt spid="19"/>
                                        </p:tgtEl>
                                        <p:attrNameLst>
                                          <p:attrName>ppt_x</p:attrName>
                                        </p:attrNameLst>
                                      </p:cBhvr>
                                      <p:tavLst>
                                        <p:tav tm="0">
                                          <p:val>
                                            <p:strVal val="ppt_x"/>
                                          </p:val>
                                        </p:tav>
                                        <p:tav tm="100000">
                                          <p:val>
                                            <p:strVal val="0-ppt_w/2"/>
                                          </p:val>
                                        </p:tav>
                                      </p:tavLst>
                                    </p:anim>
                                    <p:anim calcmode="lin" valueType="num">
                                      <p:cBhvr additive="base">
                                        <p:cTn id="24" dur="500"/>
                                        <p:tgtEl>
                                          <p:spTgt spid="19"/>
                                        </p:tgtEl>
                                        <p:attrNameLst>
                                          <p:attrName>ppt_y</p:attrName>
                                        </p:attrNameLst>
                                      </p:cBhvr>
                                      <p:tavLst>
                                        <p:tav tm="0">
                                          <p:val>
                                            <p:strVal val="ppt_y"/>
                                          </p:val>
                                        </p:tav>
                                        <p:tav tm="100000">
                                          <p:val>
                                            <p:strVal val="0-ppt_h/2"/>
                                          </p:val>
                                        </p:tav>
                                      </p:tavLst>
                                    </p:anim>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115616" y="3500438"/>
            <a:ext cx="7272338" cy="2449512"/>
          </a:xfrm>
        </p:spPr>
        <p:txBody>
          <a:bodyPr/>
          <a:lstStyle/>
          <a:p>
            <a:pPr marL="360363" indent="-360363" eaLnBrk="1" hangingPunct="1">
              <a:lnSpc>
                <a:spcPct val="80000"/>
              </a:lnSpc>
              <a:buFont typeface="Wingdings" pitchFamily="2" charset="2"/>
              <a:buChar char="l"/>
            </a:pPr>
            <a:r>
              <a:rPr lang="en-US" altLang="ko-KR" sz="2400" dirty="0" smtClean="0">
                <a:latin typeface="Calibri" pitchFamily="34" charset="0"/>
                <a:ea typeface="HY헤드라인M" pitchFamily="18" charset="-127"/>
              </a:rPr>
              <a:t>All students: 1,320, Alumni: 580</a:t>
            </a:r>
          </a:p>
          <a:p>
            <a:pPr marL="360363" indent="-360363" eaLnBrk="1" hangingPunct="1">
              <a:lnSpc>
                <a:spcPct val="80000"/>
              </a:lnSpc>
              <a:buNone/>
            </a:pPr>
            <a:r>
              <a:rPr lang="en-US" altLang="ko-KR" sz="2400" dirty="0" smtClean="0">
                <a:latin typeface="Calibri" pitchFamily="34" charset="0"/>
                <a:ea typeface="HY헤드라인M" pitchFamily="18" charset="-127"/>
              </a:rPr>
              <a:t>	Electrical engineering: 125 students</a:t>
            </a:r>
            <a:r>
              <a:rPr lang="ko-KR" altLang="en-US" sz="2400" dirty="0" smtClean="0">
                <a:latin typeface="Calibri" pitchFamily="34" charset="0"/>
                <a:ea typeface="HY헤드라인M" pitchFamily="18" charset="-127"/>
              </a:rPr>
              <a:t> </a:t>
            </a:r>
            <a:endParaRPr lang="en-US" altLang="ko-KR" sz="2400" dirty="0" smtClean="0">
              <a:latin typeface="Calibri" pitchFamily="34" charset="0"/>
              <a:ea typeface="HY헤드라인M" pitchFamily="18" charset="-127"/>
            </a:endParaRPr>
          </a:p>
          <a:p>
            <a:pPr marL="360363" indent="-360363" eaLnBrk="1" hangingPunct="1">
              <a:lnSpc>
                <a:spcPct val="80000"/>
              </a:lnSpc>
              <a:buFont typeface="Wingdings" pitchFamily="2" charset="2"/>
              <a:buChar char="l"/>
            </a:pPr>
            <a:r>
              <a:rPr lang="en-US" altLang="ko-KR" sz="2400" dirty="0" smtClean="0">
                <a:latin typeface="Calibri" pitchFamily="34" charset="0"/>
                <a:ea typeface="HY헤드라인M" pitchFamily="18" charset="-127"/>
              </a:rPr>
              <a:t>Reason for choosing electrical engineering</a:t>
            </a:r>
          </a:p>
          <a:p>
            <a:pPr marL="360363" indent="-360363" eaLnBrk="1" hangingPunct="1">
              <a:lnSpc>
                <a:spcPct val="80000"/>
              </a:lnSpc>
              <a:buNone/>
            </a:pPr>
            <a:r>
              <a:rPr lang="en-US" altLang="ko-KR" dirty="0" smtClean="0">
                <a:solidFill>
                  <a:srgbClr val="CC3300"/>
                </a:solidFill>
                <a:latin typeface="Calibri" pitchFamily="34" charset="0"/>
                <a:ea typeface="MD솔체" pitchFamily="18" charset="-127"/>
              </a:rPr>
              <a:t>“</a:t>
            </a:r>
            <a:r>
              <a:rPr lang="en-US" altLang="ko-KR" sz="2800" b="1" dirty="0" smtClean="0">
                <a:solidFill>
                  <a:srgbClr val="CC3300"/>
                </a:solidFill>
                <a:latin typeface="Calibri" pitchFamily="34" charset="0"/>
                <a:ea typeface="MD솔체" pitchFamily="18" charset="-127"/>
              </a:rPr>
              <a:t>In the future, religion must be able to prove</a:t>
            </a:r>
            <a:r>
              <a:rPr lang="ko-KR" altLang="en-US" sz="2800" b="1" dirty="0" smtClean="0">
                <a:solidFill>
                  <a:srgbClr val="CC3300"/>
                </a:solidFill>
                <a:latin typeface="Calibri" pitchFamily="34" charset="0"/>
                <a:ea typeface="MD솔체" pitchFamily="18" charset="-127"/>
              </a:rPr>
              <a:t> </a:t>
            </a:r>
            <a:endParaRPr lang="en-US" altLang="ko-KR" sz="2800" b="1" dirty="0" smtClean="0">
              <a:solidFill>
                <a:srgbClr val="CC3300"/>
              </a:solidFill>
              <a:latin typeface="Calibri" pitchFamily="34" charset="0"/>
              <a:ea typeface="MD솔체" pitchFamily="18" charset="-127"/>
            </a:endParaRPr>
          </a:p>
          <a:p>
            <a:pPr marL="0" indent="0" eaLnBrk="1" hangingPunct="1">
              <a:lnSpc>
                <a:spcPct val="80000"/>
              </a:lnSpc>
              <a:buFontTx/>
              <a:buNone/>
            </a:pPr>
            <a:r>
              <a:rPr lang="en-US" altLang="ko-KR" sz="2800" b="1" dirty="0" smtClean="0">
                <a:solidFill>
                  <a:srgbClr val="CC3300"/>
                </a:solidFill>
                <a:latin typeface="Calibri" pitchFamily="34" charset="0"/>
                <a:ea typeface="MD솔체" pitchFamily="18" charset="-127"/>
              </a:rPr>
              <a:t> God’s incorporeal world through science and technology.”</a:t>
            </a:r>
            <a:r>
              <a:rPr lang="en-US" altLang="ko-KR" sz="2800" b="1" dirty="0" smtClean="0">
                <a:latin typeface="Calibri" pitchFamily="34" charset="0"/>
                <a:ea typeface="MD솔체" pitchFamily="18" charset="-127"/>
              </a:rPr>
              <a:t> </a:t>
            </a:r>
          </a:p>
          <a:p>
            <a:pPr marL="360363" indent="-360363" eaLnBrk="1" hangingPunct="1">
              <a:lnSpc>
                <a:spcPct val="80000"/>
              </a:lnSpc>
              <a:buFontTx/>
              <a:buNone/>
            </a:pPr>
            <a:endParaRPr lang="en-US" altLang="ko-KR" sz="2800" b="1" dirty="0" smtClean="0">
              <a:latin typeface="Calibri" pitchFamily="34" charset="0"/>
              <a:ea typeface="MD솔체" pitchFamily="18" charset="-127"/>
            </a:endParaRPr>
          </a:p>
          <a:p>
            <a:pPr marL="360363" indent="-360363" eaLnBrk="1" hangingPunct="1">
              <a:lnSpc>
                <a:spcPct val="80000"/>
              </a:lnSpc>
              <a:buFontTx/>
              <a:buNone/>
            </a:pPr>
            <a:r>
              <a:rPr lang="en-US" altLang="ko-KR" sz="2800" b="1" dirty="0" smtClean="0">
                <a:latin typeface="Calibri" pitchFamily="34" charset="0"/>
                <a:ea typeface="굴림체" pitchFamily="49" charset="-127"/>
              </a:rPr>
              <a:t> </a:t>
            </a:r>
            <a:endParaRPr lang="ko-KR" altLang="en-US" sz="2400" b="1" dirty="0" smtClean="0">
              <a:latin typeface="Calibri" pitchFamily="34" charset="0"/>
              <a:ea typeface="굴림체" pitchFamily="49" charset="-127"/>
            </a:endParaRPr>
          </a:p>
        </p:txBody>
      </p:sp>
      <p:sp>
        <p:nvSpPr>
          <p:cNvPr id="33795" name="직사각형 13"/>
          <p:cNvSpPr>
            <a:spLocks noChangeArrowheads="1"/>
          </p:cNvSpPr>
          <p:nvPr/>
        </p:nvSpPr>
        <p:spPr bwMode="auto">
          <a:xfrm>
            <a:off x="395536" y="1268760"/>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sp>
        <p:nvSpPr>
          <p:cNvPr id="33796" name="직사각형 5"/>
          <p:cNvSpPr>
            <a:spLocks noChangeArrowheads="1"/>
          </p:cNvSpPr>
          <p:nvPr/>
        </p:nvSpPr>
        <p:spPr bwMode="auto">
          <a:xfrm>
            <a:off x="683568" y="1970837"/>
            <a:ext cx="7236296" cy="1384995"/>
          </a:xfrm>
          <a:prstGeom prst="rect">
            <a:avLst/>
          </a:prstGeom>
          <a:noFill/>
          <a:ln w="9525">
            <a:noFill/>
            <a:miter lim="800000"/>
            <a:headEnd/>
            <a:tailEnd/>
          </a:ln>
        </p:spPr>
        <p:txBody>
          <a:bodyPr wrap="square">
            <a:spAutoFit/>
          </a:bodyPr>
          <a:lstStyle/>
          <a:p>
            <a:pPr marL="514350" indent="-514350" algn="l">
              <a:buFont typeface="+mj-lt"/>
              <a:buAutoNum type="arabicPeriod" startAt="2"/>
            </a:pPr>
            <a:r>
              <a:rPr lang="en-US" altLang="ko-KR" sz="2800" b="0" dirty="0" smtClean="0">
                <a:latin typeface="Calibri" pitchFamily="34" charset="0"/>
                <a:ea typeface="HY견고딕" pitchFamily="18" charset="-127"/>
              </a:rPr>
              <a:t>Waseda Technical High School attached to Waseda University, Department of Electrical Engineering (Opened April 1928)</a:t>
            </a:r>
            <a:r>
              <a:rPr lang="en-US" altLang="ko-KR" sz="2000" b="0" dirty="0" smtClean="0">
                <a:latin typeface="Calibri" pitchFamily="34" charset="0"/>
                <a:ea typeface="HY견고딕" pitchFamily="18" charset="-127"/>
              </a:rPr>
              <a:t> </a:t>
            </a:r>
            <a:endParaRPr lang="ko-KR" altLang="en-US" sz="2000" b="0" dirty="0">
              <a:latin typeface="Calibri" pitchFamily="34" charset="0"/>
              <a:ea typeface="HY헤드라인M" pitchFamily="18" charset="-127"/>
            </a:endParaRPr>
          </a:p>
        </p:txBody>
      </p:sp>
      <p:grpSp>
        <p:nvGrpSpPr>
          <p:cNvPr id="2" name="Group 10"/>
          <p:cNvGrpSpPr>
            <a:grpSpLocks/>
          </p:cNvGrpSpPr>
          <p:nvPr/>
        </p:nvGrpSpPr>
        <p:grpSpPr bwMode="auto">
          <a:xfrm>
            <a:off x="410815" y="1795463"/>
            <a:ext cx="5097289" cy="121369"/>
            <a:chOff x="528" y="1824"/>
            <a:chExt cx="4512" cy="71"/>
          </a:xfrm>
        </p:grpSpPr>
        <p:sp>
          <p:nvSpPr>
            <p:cNvPr id="33800"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3801"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3802"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pic>
        <p:nvPicPr>
          <p:cNvPr id="16" name="Picture 4" descr="194"/>
          <p:cNvPicPr>
            <a:picLocks noChangeAspect="1" noChangeArrowheads="1"/>
          </p:cNvPicPr>
          <p:nvPr/>
        </p:nvPicPr>
        <p:blipFill>
          <a:blip r:embed="rId3" cstate="print"/>
          <a:srcRect/>
          <a:stretch>
            <a:fillRect/>
          </a:stretch>
        </p:blipFill>
        <p:spPr bwMode="auto">
          <a:xfrm>
            <a:off x="395536" y="2060848"/>
            <a:ext cx="8352928" cy="4392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Box 16"/>
          <p:cNvSpPr txBox="1"/>
          <p:nvPr/>
        </p:nvSpPr>
        <p:spPr>
          <a:xfrm>
            <a:off x="1619672" y="6093296"/>
            <a:ext cx="5976664" cy="369332"/>
          </a:xfrm>
          <a:prstGeom prst="rect">
            <a:avLst/>
          </a:prstGeom>
          <a:solidFill>
            <a:schemeClr val="bg1"/>
          </a:solidFill>
          <a:ln>
            <a:solidFill>
              <a:schemeClr val="bg1"/>
            </a:solidFill>
          </a:ln>
        </p:spPr>
        <p:txBody>
          <a:bodyPr wrap="square" rtlCol="0">
            <a:spAutoFit/>
          </a:bodyPr>
          <a:lstStyle/>
          <a:p>
            <a:r>
              <a:rPr lang="en-US" altLang="ko-KR" dirty="0" smtClean="0">
                <a:latin typeface="Calibri" pitchFamily="34" charset="0"/>
              </a:rPr>
              <a:t>Waseda Technical High School, 1943</a:t>
            </a:r>
            <a:endParaRPr lang="ko-KR" altLang="en-US" dirty="0">
              <a:latin typeface="Calibri"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 calcmode="lin" valueType="num">
                                      <p:cBhvr additive="base">
                                        <p:cTn id="12"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8">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218">
                                            <p:txEl>
                                              <p:pRg st="2" end="2"/>
                                            </p:txEl>
                                          </p:spTgt>
                                        </p:tgtEl>
                                        <p:attrNameLst>
                                          <p:attrName>style.visibility</p:attrName>
                                        </p:attrNameLst>
                                      </p:cBhvr>
                                      <p:to>
                                        <p:strVal val="visible"/>
                                      </p:to>
                                    </p:set>
                                    <p:anim calcmode="lin" valueType="num">
                                      <p:cBhvr additive="base">
                                        <p:cTn id="16"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218">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218">
                                            <p:txEl>
                                              <p:pRg st="3" end="3"/>
                                            </p:txEl>
                                          </p:spTgt>
                                        </p:tgtEl>
                                        <p:attrNameLst>
                                          <p:attrName>style.visibility</p:attrName>
                                        </p:attrNameLst>
                                      </p:cBhvr>
                                      <p:to>
                                        <p:strVal val="visible"/>
                                      </p:to>
                                    </p:set>
                                    <p:anim calcmode="lin" valueType="num">
                                      <p:cBhvr additive="base">
                                        <p:cTn id="20"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218">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218">
                                            <p:txEl>
                                              <p:pRg st="4" end="4"/>
                                            </p:txEl>
                                          </p:spTgt>
                                        </p:tgtEl>
                                        <p:attrNameLst>
                                          <p:attrName>style.visibility</p:attrName>
                                        </p:attrNameLst>
                                      </p:cBhvr>
                                      <p:to>
                                        <p:strVal val="visible"/>
                                      </p:to>
                                    </p:set>
                                    <p:anim calcmode="lin" valueType="num">
                                      <p:cBhvr additive="base">
                                        <p:cTn id="24" dur="5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8">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218">
                                            <p:txEl>
                                              <p:pRg st="6" end="6"/>
                                            </p:txEl>
                                          </p:spTgt>
                                        </p:tgtEl>
                                        <p:attrNameLst>
                                          <p:attrName>style.visibility</p:attrName>
                                        </p:attrNameLst>
                                      </p:cBhvr>
                                      <p:to>
                                        <p:strVal val="visible"/>
                                      </p:to>
                                    </p:set>
                                    <p:anim calcmode="lin" valueType="num">
                                      <p:cBhvr additive="base">
                                        <p:cTn id="28" dur="500" fill="hold"/>
                                        <p:tgtEl>
                                          <p:spTgt spid="921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218">
                                            <p:txEl>
                                              <p:pRg st="6" end="6"/>
                                            </p:txEl>
                                          </p:spTgt>
                                        </p:tgtEl>
                                        <p:attrNameLst>
                                          <p:attrName>ppt_y</p:attrName>
                                        </p:attrNameLst>
                                      </p:cBhvr>
                                      <p:tavLst>
                                        <p:tav tm="0">
                                          <p:val>
                                            <p:strVal val="1+#ppt_h/2"/>
                                          </p:val>
                                        </p:tav>
                                        <p:tav tm="100000">
                                          <p:val>
                                            <p:strVal val="#ppt_y"/>
                                          </p:val>
                                        </p:tav>
                                      </p:tavLst>
                                    </p:anim>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3"/>
          <p:cNvPicPr>
            <a:picLocks noChangeAspect="1" noChangeArrowheads="1"/>
          </p:cNvPicPr>
          <p:nvPr/>
        </p:nvPicPr>
        <p:blipFill>
          <a:blip r:embed="rId3" cstate="print"/>
          <a:srcRect/>
          <a:stretch>
            <a:fillRect/>
          </a:stretch>
        </p:blipFill>
        <p:spPr bwMode="auto">
          <a:xfrm>
            <a:off x="971600" y="2348880"/>
            <a:ext cx="3154313" cy="4320480"/>
          </a:xfrm>
          <a:prstGeom prst="rect">
            <a:avLst/>
          </a:prstGeom>
          <a:ln>
            <a:noFill/>
          </a:ln>
          <a:effectLst>
            <a:softEdge rad="112500"/>
          </a:effectLst>
        </p:spPr>
      </p:pic>
      <p:pic>
        <p:nvPicPr>
          <p:cNvPr id="5" name="Picture 3" descr="205"/>
          <p:cNvPicPr>
            <a:picLocks noChangeAspect="1" noChangeArrowheads="1"/>
          </p:cNvPicPr>
          <p:nvPr/>
        </p:nvPicPr>
        <p:blipFill>
          <a:blip r:embed="rId4" cstate="print"/>
          <a:srcRect/>
          <a:stretch>
            <a:fillRect/>
          </a:stretch>
        </p:blipFill>
        <p:spPr bwMode="auto">
          <a:xfrm>
            <a:off x="4644008" y="2348880"/>
            <a:ext cx="3590925" cy="3888432"/>
          </a:xfrm>
          <a:prstGeom prst="rect">
            <a:avLst/>
          </a:prstGeom>
          <a:ln>
            <a:noFill/>
          </a:ln>
          <a:effectLst>
            <a:softEdge rad="112500"/>
          </a:effectLst>
        </p:spPr>
      </p:pic>
      <p:sp>
        <p:nvSpPr>
          <p:cNvPr id="34820" name="Text Box 4"/>
          <p:cNvSpPr txBox="1">
            <a:spLocks noChangeArrowheads="1"/>
          </p:cNvSpPr>
          <p:nvPr/>
        </p:nvSpPr>
        <p:spPr bwMode="auto">
          <a:xfrm>
            <a:off x="4181773" y="2420938"/>
            <a:ext cx="461665" cy="4176414"/>
          </a:xfrm>
          <a:prstGeom prst="rect">
            <a:avLst/>
          </a:prstGeom>
          <a:solidFill>
            <a:srgbClr val="666699">
              <a:alpha val="23921"/>
            </a:srgbClr>
          </a:solidFill>
          <a:ln w="9525">
            <a:noFill/>
            <a:miter lim="800000"/>
            <a:headEnd/>
            <a:tailEnd/>
          </a:ln>
        </p:spPr>
        <p:txBody>
          <a:bodyPr vert="eaVert" wrap="square">
            <a:spAutoFit/>
          </a:bodyPr>
          <a:lstStyle/>
          <a:p>
            <a:pPr marL="495300" indent="-495300">
              <a:lnSpc>
                <a:spcPct val="90000"/>
              </a:lnSpc>
              <a:spcBef>
                <a:spcPct val="50000"/>
              </a:spcBef>
              <a:buClr>
                <a:schemeClr val="accent1"/>
              </a:buClr>
              <a:buSzPct val="70000"/>
              <a:buFont typeface="Wingdings 2" pitchFamily="18" charset="2"/>
              <a:buNone/>
            </a:pPr>
            <a:r>
              <a:rPr lang="en-US" altLang="ko-KR" sz="2000" b="1" dirty="0" smtClean="0">
                <a:latin typeface="Calibri" pitchFamily="34" charset="0"/>
                <a:ea typeface="궁서체" pitchFamily="17" charset="-127"/>
              </a:rPr>
              <a:t>God – Humankind = Parent – Child</a:t>
            </a:r>
            <a:endParaRPr lang="ko-KR" altLang="en-US" sz="2000" b="1" dirty="0">
              <a:latin typeface="Calibri" pitchFamily="34" charset="0"/>
              <a:ea typeface="궁서체" pitchFamily="17" charset="-127"/>
            </a:endParaRPr>
          </a:p>
        </p:txBody>
      </p:sp>
      <p:sp>
        <p:nvSpPr>
          <p:cNvPr id="34821" name="Text Box 5"/>
          <p:cNvSpPr txBox="1">
            <a:spLocks noChangeArrowheads="1"/>
          </p:cNvSpPr>
          <p:nvPr/>
        </p:nvSpPr>
        <p:spPr bwMode="auto">
          <a:xfrm>
            <a:off x="4716463" y="5733256"/>
            <a:ext cx="3455987" cy="461665"/>
          </a:xfrm>
          <a:prstGeom prst="rect">
            <a:avLst/>
          </a:prstGeom>
          <a:solidFill>
            <a:schemeClr val="bg2">
              <a:lumMod val="25000"/>
              <a:alpha val="25882"/>
            </a:schemeClr>
          </a:solidFill>
          <a:ln w="9525">
            <a:noFill/>
            <a:miter lim="800000"/>
            <a:headEnd/>
            <a:tailEnd/>
          </a:ln>
        </p:spPr>
        <p:txBody>
          <a:bodyPr>
            <a:spAutoFit/>
          </a:bodyPr>
          <a:lstStyle/>
          <a:p>
            <a:pPr marL="495300" indent="-495300" algn="ctr">
              <a:buClr>
                <a:schemeClr val="accent1"/>
              </a:buClr>
              <a:buSzPct val="70000"/>
              <a:buFont typeface="Wingdings 2" pitchFamily="18" charset="2"/>
              <a:buNone/>
            </a:pPr>
            <a:r>
              <a:rPr lang="en-US" altLang="ko-KR" sz="2400" dirty="0" smtClean="0">
                <a:solidFill>
                  <a:schemeClr val="bg1"/>
                </a:solidFill>
                <a:effectLst>
                  <a:outerShdw blurRad="38100" dist="38100" dir="2700000" algn="tl">
                    <a:srgbClr val="000000">
                      <a:alpha val="43137"/>
                    </a:srgbClr>
                  </a:outerShdw>
                </a:effectLst>
                <a:latin typeface="Calibri" pitchFamily="34" charset="0"/>
                <a:ea typeface="궁서체" pitchFamily="17" charset="-127"/>
              </a:rPr>
              <a:t>With alumni</a:t>
            </a:r>
            <a:endParaRPr lang="ko-KR" altLang="en-US" sz="2400" dirty="0">
              <a:solidFill>
                <a:schemeClr val="bg1"/>
              </a:solidFill>
              <a:effectLst>
                <a:outerShdw blurRad="38100" dist="38100" dir="2700000" algn="tl">
                  <a:srgbClr val="000000">
                    <a:alpha val="43137"/>
                  </a:srgbClr>
                </a:outerShdw>
              </a:effectLst>
              <a:latin typeface="Calibri" pitchFamily="34" charset="0"/>
              <a:ea typeface="궁서체" pitchFamily="17" charset="-127"/>
            </a:endParaRPr>
          </a:p>
        </p:txBody>
      </p:sp>
      <p:sp>
        <p:nvSpPr>
          <p:cNvPr id="8" name="Oval 6"/>
          <p:cNvSpPr>
            <a:spLocks noChangeArrowheads="1"/>
          </p:cNvSpPr>
          <p:nvPr/>
        </p:nvSpPr>
        <p:spPr bwMode="auto">
          <a:xfrm>
            <a:off x="6156325" y="3717925"/>
            <a:ext cx="431800" cy="503238"/>
          </a:xfrm>
          <a:prstGeom prst="ellipse">
            <a:avLst/>
          </a:prstGeom>
          <a:noFill/>
          <a:ln w="38100">
            <a:solidFill>
              <a:srgbClr val="FF0000"/>
            </a:solidFill>
            <a:round/>
            <a:headEnd/>
            <a:tailEnd/>
          </a:ln>
        </p:spPr>
        <p:txBody>
          <a:bodyPr wrap="none" anchor="ctr"/>
          <a:lstStyle/>
          <a:p>
            <a:endParaRPr lang="ko-KR" altLang="en-US" dirty="0">
              <a:latin typeface="Calibri" pitchFamily="34" charset="0"/>
            </a:endParaRPr>
          </a:p>
        </p:txBody>
      </p:sp>
      <p:sp>
        <p:nvSpPr>
          <p:cNvPr id="34823" name="직사각형 13"/>
          <p:cNvSpPr>
            <a:spLocks noChangeArrowheads="1"/>
          </p:cNvSpPr>
          <p:nvPr/>
        </p:nvSpPr>
        <p:spPr bwMode="auto">
          <a:xfrm>
            <a:off x="371759" y="1249596"/>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sp>
        <p:nvSpPr>
          <p:cNvPr id="34824" name="직사각형 9"/>
          <p:cNvSpPr>
            <a:spLocks noChangeArrowheads="1"/>
          </p:cNvSpPr>
          <p:nvPr/>
        </p:nvSpPr>
        <p:spPr bwMode="auto">
          <a:xfrm>
            <a:off x="395536" y="1886918"/>
            <a:ext cx="8352928" cy="461665"/>
          </a:xfrm>
          <a:prstGeom prst="rect">
            <a:avLst/>
          </a:prstGeom>
          <a:noFill/>
          <a:ln w="9525">
            <a:noFill/>
            <a:miter lim="800000"/>
            <a:headEnd/>
            <a:tailEnd/>
          </a:ln>
        </p:spPr>
        <p:txBody>
          <a:bodyPr wrap="square">
            <a:spAutoFit/>
          </a:bodyPr>
          <a:lstStyle/>
          <a:p>
            <a:pPr algn="l"/>
            <a:r>
              <a:rPr lang="en-US" altLang="ko-KR" sz="2400" b="1" dirty="0">
                <a:latin typeface="Calibri" pitchFamily="34" charset="0"/>
                <a:ea typeface="HY헤드라인M" pitchFamily="18" charset="-127"/>
              </a:rPr>
              <a:t>2. </a:t>
            </a:r>
            <a:r>
              <a:rPr lang="en-US" altLang="ko-KR" sz="2400" dirty="0" smtClean="0">
                <a:latin typeface="Calibri" pitchFamily="34" charset="0"/>
              </a:rPr>
              <a:t>Waseda Technical High School attached to Waseda University</a:t>
            </a:r>
            <a:endParaRPr lang="ko-KR" altLang="en-US" sz="2400" b="1" dirty="0">
              <a:latin typeface="Calibri" pitchFamily="34" charset="0"/>
              <a:ea typeface="HY헤드라인M" pitchFamily="18" charset="-127"/>
            </a:endParaRPr>
          </a:p>
        </p:txBody>
      </p:sp>
      <p:grpSp>
        <p:nvGrpSpPr>
          <p:cNvPr id="2" name="Group 10"/>
          <p:cNvGrpSpPr>
            <a:grpSpLocks/>
          </p:cNvGrpSpPr>
          <p:nvPr/>
        </p:nvGrpSpPr>
        <p:grpSpPr bwMode="auto">
          <a:xfrm>
            <a:off x="410815" y="1772816"/>
            <a:ext cx="5241305" cy="121369"/>
            <a:chOff x="528" y="1824"/>
            <a:chExt cx="4512" cy="71"/>
          </a:xfrm>
        </p:grpSpPr>
        <p:sp>
          <p:nvSpPr>
            <p:cNvPr id="34827"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482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482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5"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14"/>
          <p:cNvPicPr>
            <a:picLocks noChangeAspect="1" noChangeArrowheads="1"/>
          </p:cNvPicPr>
          <p:nvPr/>
        </p:nvPicPr>
        <p:blipFill>
          <a:blip r:embed="rId3" cstate="print"/>
          <a:srcRect/>
          <a:stretch>
            <a:fillRect/>
          </a:stretch>
        </p:blipFill>
        <p:spPr bwMode="auto">
          <a:xfrm>
            <a:off x="971600" y="2420888"/>
            <a:ext cx="7344816" cy="4104455"/>
          </a:xfrm>
          <a:prstGeom prst="rect">
            <a:avLst/>
          </a:prstGeom>
          <a:ln>
            <a:noFill/>
          </a:ln>
          <a:effectLst>
            <a:softEdge rad="112500"/>
          </a:effectLst>
        </p:spPr>
      </p:pic>
      <p:sp>
        <p:nvSpPr>
          <p:cNvPr id="5" name="Oval 3"/>
          <p:cNvSpPr>
            <a:spLocks noChangeArrowheads="1"/>
          </p:cNvSpPr>
          <p:nvPr/>
        </p:nvSpPr>
        <p:spPr bwMode="auto">
          <a:xfrm>
            <a:off x="4572000" y="3573835"/>
            <a:ext cx="431800" cy="503237"/>
          </a:xfrm>
          <a:prstGeom prst="ellipse">
            <a:avLst/>
          </a:prstGeom>
          <a:noFill/>
          <a:ln w="57150">
            <a:solidFill>
              <a:srgbClr val="FF0000"/>
            </a:solidFill>
            <a:round/>
            <a:headEnd/>
            <a:tailEnd/>
          </a:ln>
        </p:spPr>
        <p:txBody>
          <a:bodyPr wrap="none" anchor="ctr"/>
          <a:lstStyle/>
          <a:p>
            <a:endParaRPr lang="ko-KR" altLang="en-US" dirty="0">
              <a:latin typeface="Calibri" pitchFamily="34" charset="0"/>
            </a:endParaRPr>
          </a:p>
        </p:txBody>
      </p:sp>
      <p:sp>
        <p:nvSpPr>
          <p:cNvPr id="35844" name="직사각형 13"/>
          <p:cNvSpPr>
            <a:spLocks noChangeArrowheads="1"/>
          </p:cNvSpPr>
          <p:nvPr/>
        </p:nvSpPr>
        <p:spPr bwMode="auto">
          <a:xfrm>
            <a:off x="362013" y="1268760"/>
            <a:ext cx="500207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a:t>
            </a:r>
            <a:r>
              <a:rPr kumimoji="0" lang="en-US" altLang="ko-KR" sz="2800" dirty="0" smtClean="0">
                <a:solidFill>
                  <a:srgbClr val="002060"/>
                </a:solidFill>
                <a:latin typeface="Calibri" pitchFamily="34" charset="0"/>
                <a:ea typeface="HY헤드라인M" pitchFamily="18" charset="-127"/>
              </a:rPr>
              <a:t>. Student Years in Tokyo, Japan</a:t>
            </a:r>
            <a:endParaRPr kumimoji="0" lang="en-US" altLang="ko-KR" sz="2800" dirty="0">
              <a:solidFill>
                <a:srgbClr val="002060"/>
              </a:solidFill>
              <a:latin typeface="Calibri" pitchFamily="34" charset="0"/>
              <a:ea typeface="HY헤드라인M" pitchFamily="18" charset="-127"/>
            </a:endParaRPr>
          </a:p>
        </p:txBody>
      </p:sp>
      <p:sp>
        <p:nvSpPr>
          <p:cNvPr id="35845" name="직사각형 6"/>
          <p:cNvSpPr>
            <a:spLocks noChangeArrowheads="1"/>
          </p:cNvSpPr>
          <p:nvPr/>
        </p:nvSpPr>
        <p:spPr bwMode="auto">
          <a:xfrm>
            <a:off x="395536" y="1988840"/>
            <a:ext cx="8352928" cy="461665"/>
          </a:xfrm>
          <a:prstGeom prst="rect">
            <a:avLst/>
          </a:prstGeom>
          <a:noFill/>
          <a:ln w="9525">
            <a:noFill/>
            <a:miter lim="800000"/>
            <a:headEnd/>
            <a:tailEnd/>
          </a:ln>
        </p:spPr>
        <p:txBody>
          <a:bodyPr wrap="square">
            <a:spAutoFit/>
          </a:bodyPr>
          <a:lstStyle/>
          <a:p>
            <a:r>
              <a:rPr lang="en-US" altLang="ko-KR" sz="2400" b="1" dirty="0">
                <a:latin typeface="Calibri" pitchFamily="34" charset="0"/>
                <a:ea typeface="HY헤드라인M" pitchFamily="18" charset="-127"/>
              </a:rPr>
              <a:t>2. </a:t>
            </a:r>
            <a:r>
              <a:rPr lang="en-US" altLang="ko-KR" sz="2400" dirty="0" smtClean="0">
                <a:latin typeface="Calibri" pitchFamily="34" charset="0"/>
                <a:ea typeface="HY견고딕" pitchFamily="18" charset="-127"/>
              </a:rPr>
              <a:t>Waseda Technical High School attached to Waseda University</a:t>
            </a:r>
            <a:endParaRPr lang="ko-KR" altLang="en-US" sz="2400" b="1" dirty="0">
              <a:latin typeface="Calibri" pitchFamily="34" charset="0"/>
              <a:ea typeface="HY헤드라인M" pitchFamily="18" charset="-127"/>
            </a:endParaRPr>
          </a:p>
        </p:txBody>
      </p:sp>
      <p:grpSp>
        <p:nvGrpSpPr>
          <p:cNvPr id="2" name="Group 10"/>
          <p:cNvGrpSpPr>
            <a:grpSpLocks/>
          </p:cNvGrpSpPr>
          <p:nvPr/>
        </p:nvGrpSpPr>
        <p:grpSpPr bwMode="auto">
          <a:xfrm>
            <a:off x="410815" y="1796182"/>
            <a:ext cx="6321425" cy="120650"/>
            <a:chOff x="528" y="1824"/>
            <a:chExt cx="4512" cy="71"/>
          </a:xfrm>
        </p:grpSpPr>
        <p:sp>
          <p:nvSpPr>
            <p:cNvPr id="3584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584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585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2" name="TextBox 11"/>
          <p:cNvSpPr txBox="1"/>
          <p:nvPr/>
        </p:nvSpPr>
        <p:spPr>
          <a:xfrm>
            <a:off x="1115616" y="5877272"/>
            <a:ext cx="7056784" cy="646331"/>
          </a:xfrm>
          <a:prstGeom prst="rect">
            <a:avLst/>
          </a:prstGeom>
          <a:solidFill>
            <a:schemeClr val="bg1"/>
          </a:solidFill>
          <a:ln>
            <a:solidFill>
              <a:schemeClr val="bg1"/>
            </a:solidFill>
          </a:ln>
        </p:spPr>
        <p:txBody>
          <a:bodyPr wrap="square" rtlCol="0">
            <a:spAutoFit/>
          </a:bodyPr>
          <a:lstStyle/>
          <a:p>
            <a:r>
              <a:rPr lang="en-US" altLang="ko-KR" dirty="0" smtClean="0">
                <a:latin typeface="Calibri" pitchFamily="34" charset="0"/>
              </a:rPr>
              <a:t>The 1943 graduating class of the Waseda Technical High School Electrical Engineering Department; red circle indicates Father</a:t>
            </a:r>
            <a:endParaRPr lang="ko-KR" altLang="en-US" dirty="0">
              <a:latin typeface="Calibri" pitchFamily="34" charset="0"/>
            </a:endParaRPr>
          </a:p>
        </p:txBody>
      </p:sp>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직사각형 6"/>
          <p:cNvSpPr>
            <a:spLocks noChangeArrowheads="1"/>
          </p:cNvSpPr>
          <p:nvPr/>
        </p:nvSpPr>
        <p:spPr bwMode="auto">
          <a:xfrm>
            <a:off x="827534" y="1988840"/>
            <a:ext cx="7920930" cy="523220"/>
          </a:xfrm>
          <a:prstGeom prst="rect">
            <a:avLst/>
          </a:prstGeom>
          <a:noFill/>
          <a:ln w="9525">
            <a:noFill/>
            <a:miter lim="800000"/>
            <a:headEnd/>
            <a:tailEnd/>
          </a:ln>
        </p:spPr>
        <p:txBody>
          <a:bodyPr wrap="square">
            <a:spAutoFit/>
          </a:bodyPr>
          <a:lstStyle/>
          <a:p>
            <a:r>
              <a:rPr lang="en-US" altLang="ko-KR" sz="2800" b="1" dirty="0">
                <a:latin typeface="Calibri" pitchFamily="34" charset="0"/>
                <a:ea typeface="HY헤드라인M" pitchFamily="18" charset="-127"/>
              </a:rPr>
              <a:t>3. </a:t>
            </a:r>
            <a:r>
              <a:rPr lang="en-US" altLang="ko-KR" sz="2800" b="1" dirty="0" smtClean="0">
                <a:latin typeface="Calibri" pitchFamily="34" charset="0"/>
                <a:ea typeface="HY헤드라인M" pitchFamily="18" charset="-127"/>
              </a:rPr>
              <a:t>Underground Korean independence activities</a:t>
            </a:r>
            <a:r>
              <a:rPr lang="ko-KR" altLang="en-US" sz="2800" dirty="0" smtClean="0">
                <a:latin typeface="Calibri" pitchFamily="34" charset="0"/>
                <a:ea typeface="HY견고딕" pitchFamily="18" charset="-127"/>
              </a:rPr>
              <a:t> </a:t>
            </a:r>
            <a:endParaRPr lang="ko-KR" altLang="en-US" sz="2800" b="1" dirty="0">
              <a:latin typeface="Calibri" pitchFamily="34" charset="0"/>
              <a:ea typeface="HY헤드라인M" pitchFamily="18" charset="-127"/>
            </a:endParaRPr>
          </a:p>
        </p:txBody>
      </p:sp>
      <p:sp>
        <p:nvSpPr>
          <p:cNvPr id="14339" name="Rectangle 3"/>
          <p:cNvSpPr>
            <a:spLocks noGrp="1" noChangeArrowheads="1"/>
          </p:cNvSpPr>
          <p:nvPr>
            <p:ph type="body" idx="1"/>
          </p:nvPr>
        </p:nvSpPr>
        <p:spPr>
          <a:xfrm>
            <a:off x="1403648" y="2493392"/>
            <a:ext cx="7344816" cy="3887788"/>
          </a:xfrm>
        </p:spPr>
        <p:txBody>
          <a:bodyPr/>
          <a:lstStyle/>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Underground activities with Korean students (Yeobjeonhwe) </a:t>
            </a:r>
          </a:p>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Investigating in preparation for the future (Heavenly guerilla) </a:t>
            </a:r>
          </a:p>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Barabbas and Jesus – Kim Gu and True Father </a:t>
            </a:r>
          </a:p>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Foundation of national forces after liberation</a:t>
            </a:r>
            <a:r>
              <a:rPr lang="ko-KR" altLang="en-US" sz="2400" b="1" dirty="0" smtClean="0">
                <a:effectLst>
                  <a:outerShdw blurRad="38100" dist="38100" dir="2700000" algn="tl">
                    <a:srgbClr val="000000">
                      <a:alpha val="43137"/>
                    </a:srgbClr>
                  </a:outerShdw>
                </a:effectLst>
                <a:latin typeface="Calibri" pitchFamily="34" charset="0"/>
                <a:ea typeface="HY헤드라인M" pitchFamily="18" charset="-127"/>
              </a:rPr>
              <a:t> </a:t>
            </a: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and groups that did not worship shrines</a:t>
            </a:r>
          </a:p>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Liaison with Shanghai (with Kim Gu), distributing pamphlets</a:t>
            </a:r>
          </a:p>
          <a:p>
            <a:pPr eaLnBrk="1" hangingPunct="1">
              <a:buFont typeface="Wingdings" pitchFamily="2" charset="2"/>
              <a:buChar char="l"/>
              <a:defRPr/>
            </a:pPr>
            <a:r>
              <a:rPr lang="en-US" altLang="ko-KR" sz="2400" b="1" dirty="0" smtClean="0">
                <a:effectLst>
                  <a:outerShdw blurRad="38100" dist="38100" dir="2700000" algn="tl">
                    <a:srgbClr val="000000">
                      <a:alpha val="43137"/>
                    </a:srgbClr>
                  </a:outerShdw>
                </a:effectLst>
                <a:latin typeface="Calibri" pitchFamily="34" charset="0"/>
                <a:ea typeface="HY헤드라인M" pitchFamily="18" charset="-127"/>
              </a:rPr>
              <a:t>Placed under surveillance</a:t>
            </a:r>
            <a:endParaRPr lang="ko-KR" altLang="en-US" sz="2400" b="1" dirty="0" smtClean="0">
              <a:effectLst>
                <a:outerShdw blurRad="38100" dist="38100" dir="2700000" algn="tl">
                  <a:srgbClr val="000000">
                    <a:alpha val="43137"/>
                  </a:srgbClr>
                </a:outerShdw>
              </a:effectLst>
              <a:latin typeface="Calibri" pitchFamily="34" charset="0"/>
              <a:ea typeface="HY헤드라인M" pitchFamily="18" charset="-127"/>
            </a:endParaRPr>
          </a:p>
        </p:txBody>
      </p:sp>
      <p:sp>
        <p:nvSpPr>
          <p:cNvPr id="36870" name="직사각형 13"/>
          <p:cNvSpPr>
            <a:spLocks noChangeArrowheads="1"/>
          </p:cNvSpPr>
          <p:nvPr/>
        </p:nvSpPr>
        <p:spPr bwMode="auto">
          <a:xfrm>
            <a:off x="395536" y="1249596"/>
            <a:ext cx="500207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a:t>
            </a:r>
            <a:r>
              <a:rPr kumimoji="0" lang="en-US" altLang="ko-KR" sz="2800" dirty="0" smtClean="0">
                <a:solidFill>
                  <a:srgbClr val="002060"/>
                </a:solidFill>
                <a:latin typeface="Calibri" pitchFamily="34" charset="0"/>
                <a:ea typeface="HY헤드라인M" pitchFamily="18" charset="-127"/>
              </a:rPr>
              <a:t>. Student Years in Tokyo, Japan</a:t>
            </a:r>
            <a:endParaRPr kumimoji="0" lang="en-US" altLang="ko-KR" sz="28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795462"/>
            <a:ext cx="4881265" cy="121369"/>
            <a:chOff x="528" y="1824"/>
            <a:chExt cx="4512" cy="71"/>
          </a:xfrm>
        </p:grpSpPr>
        <p:sp>
          <p:nvSpPr>
            <p:cNvPr id="3687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687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687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pic>
        <p:nvPicPr>
          <p:cNvPr id="12" name="Picture 4" descr="독립운동"/>
          <p:cNvPicPr>
            <a:picLocks noChangeAspect="1" noChangeArrowheads="1"/>
          </p:cNvPicPr>
          <p:nvPr/>
        </p:nvPicPr>
        <p:blipFill>
          <a:blip r:embed="rId3" cstate="print"/>
          <a:srcRect/>
          <a:stretch>
            <a:fillRect/>
          </a:stretch>
        </p:blipFill>
        <p:spPr bwMode="auto">
          <a:xfrm>
            <a:off x="4643439" y="1989138"/>
            <a:ext cx="4033018" cy="4536206"/>
          </a:xfrm>
          <a:prstGeom prst="rect">
            <a:avLst/>
          </a:prstGeom>
          <a:noFill/>
          <a:ln w="38100">
            <a:solidFill>
              <a:srgbClr val="CCFFFF"/>
            </a:solidFill>
            <a:miter lim="800000"/>
            <a:headEnd/>
            <a:tailEnd/>
          </a:ln>
        </p:spPr>
      </p:pic>
      <p:pic>
        <p:nvPicPr>
          <p:cNvPr id="14" name="Picture 6" descr="엽전회"/>
          <p:cNvPicPr>
            <a:picLocks noChangeAspect="1" noChangeArrowheads="1"/>
          </p:cNvPicPr>
          <p:nvPr/>
        </p:nvPicPr>
        <p:blipFill>
          <a:blip r:embed="rId4" cstate="print"/>
          <a:srcRect/>
          <a:stretch>
            <a:fillRect/>
          </a:stretch>
        </p:blipFill>
        <p:spPr bwMode="auto">
          <a:xfrm>
            <a:off x="395536" y="1988840"/>
            <a:ext cx="4248472" cy="4536504"/>
          </a:xfrm>
          <a:prstGeom prst="rect">
            <a:avLst/>
          </a:prstGeom>
          <a:noFill/>
          <a:ln w="38100">
            <a:solidFill>
              <a:srgbClr val="CCFFFF"/>
            </a:solid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9">
                                            <p:txEl>
                                              <p:pRg st="0" end="0"/>
                                            </p:txEl>
                                          </p:spTgt>
                                        </p:tgtEl>
                                        <p:attrNameLst>
                                          <p:attrName>style.visibility</p:attrName>
                                        </p:attrNameLst>
                                      </p:cBhvr>
                                      <p:to>
                                        <p:strVal val="visible"/>
                                      </p:to>
                                    </p:set>
                                    <p:anim calcmode="discrete" valueType="clr">
                                      <p:cBhvr override="childStyle">
                                        <p:cTn id="7" dur="80"/>
                                        <p:tgtEl>
                                          <p:spTgt spid="143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3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39">
                                            <p:txEl>
                                              <p:pRg st="1" end="1"/>
                                            </p:txEl>
                                          </p:spTgt>
                                        </p:tgtEl>
                                        <p:attrNameLst>
                                          <p:attrName>style.visibility</p:attrName>
                                        </p:attrNameLst>
                                      </p:cBhvr>
                                      <p:to>
                                        <p:strVal val="visible"/>
                                      </p:to>
                                    </p:set>
                                    <p:anim calcmode="discrete" valueType="clr">
                                      <p:cBhvr override="childStyle">
                                        <p:cTn id="14" dur="80"/>
                                        <p:tgtEl>
                                          <p:spTgt spid="143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3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33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339">
                                            <p:txEl>
                                              <p:pRg st="2" end="2"/>
                                            </p:txEl>
                                          </p:spTgt>
                                        </p:tgtEl>
                                        <p:attrNameLst>
                                          <p:attrName>style.visibility</p:attrName>
                                        </p:attrNameLst>
                                      </p:cBhvr>
                                      <p:to>
                                        <p:strVal val="visible"/>
                                      </p:to>
                                    </p:set>
                                    <p:anim calcmode="discrete" valueType="clr">
                                      <p:cBhvr override="childStyle">
                                        <p:cTn id="21" dur="80"/>
                                        <p:tgtEl>
                                          <p:spTgt spid="143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3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33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4339">
                                            <p:txEl>
                                              <p:pRg st="3" end="3"/>
                                            </p:txEl>
                                          </p:spTgt>
                                        </p:tgtEl>
                                        <p:attrNameLst>
                                          <p:attrName>style.visibility</p:attrName>
                                        </p:attrNameLst>
                                      </p:cBhvr>
                                      <p:to>
                                        <p:strVal val="visible"/>
                                      </p:to>
                                    </p:set>
                                    <p:anim calcmode="discrete" valueType="clr">
                                      <p:cBhvr override="childStyle">
                                        <p:cTn id="28" dur="80"/>
                                        <p:tgtEl>
                                          <p:spTgt spid="143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3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339">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339">
                                            <p:txEl>
                                              <p:pRg st="4" end="4"/>
                                            </p:txEl>
                                          </p:spTgt>
                                        </p:tgtEl>
                                        <p:attrNameLst>
                                          <p:attrName>style.visibility</p:attrName>
                                        </p:attrNameLst>
                                      </p:cBhvr>
                                      <p:to>
                                        <p:strVal val="visible"/>
                                      </p:to>
                                    </p:set>
                                    <p:anim calcmode="discrete" valueType="clr">
                                      <p:cBhvr override="childStyle">
                                        <p:cTn id="35" dur="80"/>
                                        <p:tgtEl>
                                          <p:spTgt spid="143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3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4339">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339">
                                            <p:txEl>
                                              <p:pRg st="5" end="5"/>
                                            </p:txEl>
                                          </p:spTgt>
                                        </p:tgtEl>
                                        <p:attrNameLst>
                                          <p:attrName>style.visibility</p:attrName>
                                        </p:attrNameLst>
                                      </p:cBhvr>
                                      <p:to>
                                        <p:strVal val="visible"/>
                                      </p:to>
                                    </p:set>
                                    <p:anim calcmode="discrete" valueType="clr">
                                      <p:cBhvr override="childStyle">
                                        <p:cTn id="42" dur="80"/>
                                        <p:tgtEl>
                                          <p:spTgt spid="1433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33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4339">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5" presetClass="entr" presetSubtype="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xit" presetSubtype="10" fill="hold" nodeType="clickEffect">
                                  <p:stCondLst>
                                    <p:cond delay="0"/>
                                  </p:stCondLst>
                                  <p:childTnLst>
                                    <p:animEffect transition="out" filter="checkerboard(across)">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dissolve">
                                      <p:cBhvr>
                                        <p:cTn id="80" dur="500"/>
                                        <p:tgtEl>
                                          <p:spTgt spid="14"/>
                                        </p:tgtEl>
                                      </p:cBhvr>
                                    </p:animEffect>
                                  </p:childTnLst>
                                </p:cTn>
                              </p:par>
                              <p:par>
                                <p:cTn id="81" presetID="9"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dissolve">
                                      <p:cBhvr>
                                        <p:cTn id="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descr="jimmy21c_3"/>
          <p:cNvSpPr>
            <a:spLocks noChangeArrowheads="1"/>
          </p:cNvSpPr>
          <p:nvPr/>
        </p:nvSpPr>
        <p:spPr bwMode="auto">
          <a:xfrm>
            <a:off x="467544" y="3573016"/>
            <a:ext cx="4536504" cy="2664296"/>
          </a:xfrm>
          <a:prstGeom prst="roundRect">
            <a:avLst>
              <a:gd name="adj" fmla="val 16667"/>
            </a:avLst>
          </a:prstGeom>
          <a:blipFill dpi="0" rotWithShape="1">
            <a:blip r:embed="rId3" cstate="print"/>
            <a:srcRect/>
            <a:stretch>
              <a:fillRect/>
            </a:stretch>
          </a:blipFill>
          <a:ln w="9525">
            <a:noFill/>
            <a:round/>
            <a:headEnd/>
            <a:tailEnd/>
          </a:ln>
        </p:spPr>
        <p:txBody>
          <a:bodyPr wrap="none" anchor="ctr"/>
          <a:lstStyle/>
          <a:p>
            <a:endParaRPr lang="ko-KR" altLang="en-US" dirty="0">
              <a:latin typeface="Calibri" pitchFamily="34" charset="0"/>
            </a:endParaRPr>
          </a:p>
        </p:txBody>
      </p:sp>
      <p:sp>
        <p:nvSpPr>
          <p:cNvPr id="37891" name="AutoShape 5" descr="유구복"/>
          <p:cNvSpPr>
            <a:spLocks noChangeArrowheads="1"/>
          </p:cNvSpPr>
          <p:nvPr/>
        </p:nvSpPr>
        <p:spPr bwMode="auto">
          <a:xfrm>
            <a:off x="6084168" y="4725144"/>
            <a:ext cx="2303462" cy="1800200"/>
          </a:xfrm>
          <a:prstGeom prst="octagon">
            <a:avLst>
              <a:gd name="adj" fmla="val 29287"/>
            </a:avLst>
          </a:prstGeom>
          <a:blipFill dpi="0" rotWithShape="1">
            <a:blip r:embed="rId4" cstate="print"/>
            <a:srcRect/>
            <a:stretch>
              <a:fillRect/>
            </a:stretch>
          </a:blipFill>
          <a:ln w="9525">
            <a:noFill/>
            <a:miter lim="800000"/>
            <a:headEnd/>
            <a:tailEnd/>
          </a:ln>
        </p:spPr>
        <p:txBody>
          <a:bodyPr wrap="none" anchor="ctr"/>
          <a:lstStyle/>
          <a:p>
            <a:endParaRPr lang="ko-KR" altLang="en-US" dirty="0">
              <a:latin typeface="Calibri" pitchFamily="34" charset="0"/>
            </a:endParaRPr>
          </a:p>
        </p:txBody>
      </p:sp>
      <p:sp>
        <p:nvSpPr>
          <p:cNvPr id="37892" name="Text Box 6"/>
          <p:cNvSpPr txBox="1">
            <a:spLocks noChangeArrowheads="1"/>
          </p:cNvSpPr>
          <p:nvPr/>
        </p:nvSpPr>
        <p:spPr bwMode="auto">
          <a:xfrm>
            <a:off x="5364163" y="3413125"/>
            <a:ext cx="3384550" cy="1323439"/>
          </a:xfrm>
          <a:prstGeom prst="rect">
            <a:avLst/>
          </a:prstGeom>
          <a:noFill/>
          <a:ln w="9525">
            <a:noFill/>
            <a:miter lim="800000"/>
            <a:headEnd/>
            <a:tailEnd/>
          </a:ln>
        </p:spPr>
        <p:txBody>
          <a:bodyPr>
            <a:spAutoFit/>
          </a:bodyPr>
          <a:lstStyle/>
          <a:p>
            <a:pPr algn="l">
              <a:spcBef>
                <a:spcPct val="50000"/>
              </a:spcBef>
            </a:pPr>
            <a:r>
              <a:rPr lang="en-US" altLang="ko-KR" sz="2000" dirty="0" smtClean="0">
                <a:latin typeface="Calibri" pitchFamily="34" charset="0"/>
                <a:ea typeface="HY헤드라인M" pitchFamily="18" charset="-127"/>
              </a:rPr>
              <a:t>True Father carried the corpse of his friend (Yoo Goo-bok), who studied in Japan with Father, to Korea.</a:t>
            </a:r>
            <a:endParaRPr lang="ko-KR" altLang="en-US" sz="2000" dirty="0">
              <a:latin typeface="Calibri" pitchFamily="34" charset="0"/>
              <a:ea typeface="HY헤드라인M" pitchFamily="18" charset="-127"/>
            </a:endParaRPr>
          </a:p>
        </p:txBody>
      </p:sp>
      <p:sp>
        <p:nvSpPr>
          <p:cNvPr id="37893" name="Text Box 8"/>
          <p:cNvSpPr txBox="1">
            <a:spLocks noChangeArrowheads="1"/>
          </p:cNvSpPr>
          <p:nvPr/>
        </p:nvSpPr>
        <p:spPr bwMode="auto">
          <a:xfrm>
            <a:off x="467544" y="5877272"/>
            <a:ext cx="4536504" cy="923330"/>
          </a:xfrm>
          <a:prstGeom prst="rect">
            <a:avLst/>
          </a:prstGeom>
          <a:solidFill>
            <a:schemeClr val="bg2">
              <a:lumMod val="50000"/>
            </a:schemeClr>
          </a:solidFill>
          <a:ln w="9525">
            <a:noFill/>
            <a:miter lim="800000"/>
            <a:headEnd/>
            <a:tailEnd/>
          </a:ln>
        </p:spPr>
        <p:txBody>
          <a:bodyPr wrap="square">
            <a:spAutoFit/>
          </a:bodyPr>
          <a:lstStyle/>
          <a:p>
            <a:pPr algn="l">
              <a:spcBef>
                <a:spcPct val="50000"/>
              </a:spcBef>
            </a:pPr>
            <a:r>
              <a:rPr lang="en-US" altLang="ko-KR" b="1" dirty="0" smtClean="0">
                <a:solidFill>
                  <a:schemeClr val="bg1"/>
                </a:solidFill>
                <a:latin typeface="Calibri" pitchFamily="34" charset="0"/>
                <a:ea typeface="HY헤드라인M" pitchFamily="18" charset="-127"/>
              </a:rPr>
              <a:t>He hid under a train for fourteen hours in order to deliver money to the independence movement in Manchuria.</a:t>
            </a:r>
            <a:endParaRPr lang="ko-KR" altLang="en-US" b="1" dirty="0">
              <a:solidFill>
                <a:schemeClr val="bg1"/>
              </a:solidFill>
              <a:latin typeface="Calibri" pitchFamily="34" charset="0"/>
              <a:ea typeface="HY헤드라인M" pitchFamily="18" charset="-127"/>
            </a:endParaRPr>
          </a:p>
        </p:txBody>
      </p:sp>
      <p:sp>
        <p:nvSpPr>
          <p:cNvPr id="37894" name="Text Box 9"/>
          <p:cNvSpPr txBox="1">
            <a:spLocks noChangeArrowheads="1"/>
          </p:cNvSpPr>
          <p:nvPr/>
        </p:nvSpPr>
        <p:spPr bwMode="auto">
          <a:xfrm>
            <a:off x="611188" y="2300858"/>
            <a:ext cx="7993062" cy="1015663"/>
          </a:xfrm>
          <a:prstGeom prst="rect">
            <a:avLst/>
          </a:prstGeom>
          <a:noFill/>
          <a:ln w="9525">
            <a:noFill/>
            <a:miter lim="800000"/>
            <a:headEnd/>
            <a:tailEnd/>
          </a:ln>
        </p:spPr>
        <p:txBody>
          <a:bodyPr>
            <a:spAutoFit/>
          </a:bodyPr>
          <a:lstStyle/>
          <a:p>
            <a:pPr algn="just">
              <a:spcBef>
                <a:spcPct val="50000"/>
              </a:spcBef>
            </a:pPr>
            <a:r>
              <a:rPr lang="en-US" altLang="ko-KR" sz="2000" b="1" dirty="0" smtClean="0">
                <a:solidFill>
                  <a:srgbClr val="990000"/>
                </a:solidFill>
                <a:latin typeface="Calibri" pitchFamily="34" charset="0"/>
                <a:ea typeface="MD솔체" pitchFamily="18" charset="-127"/>
              </a:rPr>
              <a:t>If you die for the sake of the nation and for the world, the nation and world will be forever indebted to you. If you live and die for the sake of another, that person will surely die for your sake. </a:t>
            </a:r>
            <a:endParaRPr lang="en-US" altLang="ko-KR" sz="2000" b="1" dirty="0">
              <a:solidFill>
                <a:srgbClr val="990000"/>
              </a:solidFill>
              <a:latin typeface="Calibri" pitchFamily="34" charset="0"/>
              <a:ea typeface="MD솔체" pitchFamily="18" charset="-127"/>
            </a:endParaRPr>
          </a:p>
        </p:txBody>
      </p:sp>
      <p:sp>
        <p:nvSpPr>
          <p:cNvPr id="37895" name="직사각형 8"/>
          <p:cNvSpPr>
            <a:spLocks noChangeArrowheads="1"/>
          </p:cNvSpPr>
          <p:nvPr/>
        </p:nvSpPr>
        <p:spPr bwMode="auto">
          <a:xfrm>
            <a:off x="539552" y="1844824"/>
            <a:ext cx="8208912" cy="523220"/>
          </a:xfrm>
          <a:prstGeom prst="rect">
            <a:avLst/>
          </a:prstGeom>
          <a:noFill/>
          <a:ln w="9525">
            <a:noFill/>
            <a:miter lim="800000"/>
            <a:headEnd/>
            <a:tailEnd/>
          </a:ln>
        </p:spPr>
        <p:txBody>
          <a:bodyPr wrap="square">
            <a:spAutoFit/>
          </a:bodyPr>
          <a:lstStyle/>
          <a:p>
            <a:r>
              <a:rPr lang="en-US" altLang="ko-KR" sz="2800" b="1" dirty="0">
                <a:latin typeface="Calibri" pitchFamily="34" charset="0"/>
                <a:ea typeface="HY헤드라인M" pitchFamily="18" charset="-127"/>
              </a:rPr>
              <a:t>3. </a:t>
            </a:r>
            <a:r>
              <a:rPr lang="en-US" altLang="ko-KR" sz="2800" b="1" dirty="0" smtClean="0">
                <a:latin typeface="Calibri" pitchFamily="34" charset="0"/>
                <a:ea typeface="HY헤드라인M" pitchFamily="18" charset="-127"/>
              </a:rPr>
              <a:t>Underground Korean independence activities</a:t>
            </a:r>
            <a:r>
              <a:rPr lang="ko-KR" altLang="en-US" sz="2800" dirty="0" smtClean="0">
                <a:latin typeface="Calibri" pitchFamily="34" charset="0"/>
                <a:ea typeface="HY견고딕" pitchFamily="18" charset="-127"/>
              </a:rPr>
              <a:t> </a:t>
            </a:r>
            <a:endParaRPr lang="ko-KR" altLang="en-US" sz="2800" b="1" dirty="0">
              <a:latin typeface="Calibri" pitchFamily="34" charset="0"/>
              <a:ea typeface="HY헤드라인M" pitchFamily="18" charset="-127"/>
            </a:endParaRPr>
          </a:p>
        </p:txBody>
      </p:sp>
      <p:sp>
        <p:nvSpPr>
          <p:cNvPr id="37896" name="직사각형 13"/>
          <p:cNvSpPr>
            <a:spLocks noChangeArrowheads="1"/>
          </p:cNvSpPr>
          <p:nvPr/>
        </p:nvSpPr>
        <p:spPr bwMode="auto">
          <a:xfrm>
            <a:off x="395536" y="1176933"/>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723579"/>
            <a:ext cx="4665241" cy="121245"/>
            <a:chOff x="528" y="1824"/>
            <a:chExt cx="4512" cy="71"/>
          </a:xfrm>
        </p:grpSpPr>
        <p:sp>
          <p:nvSpPr>
            <p:cNvPr id="37899"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7900"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7901"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5"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직사각형 3"/>
          <p:cNvSpPr>
            <a:spLocks noChangeArrowheads="1"/>
          </p:cNvSpPr>
          <p:nvPr/>
        </p:nvSpPr>
        <p:spPr bwMode="auto">
          <a:xfrm>
            <a:off x="755526" y="1844824"/>
            <a:ext cx="7992938" cy="523220"/>
          </a:xfrm>
          <a:prstGeom prst="rect">
            <a:avLst/>
          </a:prstGeom>
          <a:noFill/>
          <a:ln w="9525">
            <a:noFill/>
            <a:miter lim="800000"/>
            <a:headEnd/>
            <a:tailEnd/>
          </a:ln>
        </p:spPr>
        <p:txBody>
          <a:bodyPr wrap="square">
            <a:spAutoFit/>
          </a:bodyPr>
          <a:lstStyle/>
          <a:p>
            <a:r>
              <a:rPr lang="en-US" altLang="ko-KR" sz="2800" b="1" dirty="0">
                <a:latin typeface="Calibri" pitchFamily="34" charset="0"/>
                <a:ea typeface="HY헤드라인M" pitchFamily="18" charset="-127"/>
              </a:rPr>
              <a:t>3. </a:t>
            </a:r>
            <a:r>
              <a:rPr lang="en-US" altLang="ko-KR" sz="2800" dirty="0" smtClean="0">
                <a:latin typeface="Calibri" pitchFamily="34" charset="0"/>
                <a:ea typeface="HY헤드라인M" pitchFamily="18" charset="-127"/>
              </a:rPr>
              <a:t>Underground Korean independence activities</a:t>
            </a:r>
            <a:r>
              <a:rPr lang="ko-KR" altLang="en-US" sz="2800" dirty="0" smtClean="0">
                <a:latin typeface="Calibri" pitchFamily="34" charset="0"/>
                <a:ea typeface="HY견고딕" pitchFamily="18" charset="-127"/>
              </a:rPr>
              <a:t> </a:t>
            </a:r>
            <a:endParaRPr lang="ko-KR" altLang="en-US" sz="2800" b="1" dirty="0">
              <a:latin typeface="Calibri" pitchFamily="34" charset="0"/>
              <a:ea typeface="HY헤드라인M" pitchFamily="18" charset="-127"/>
            </a:endParaRPr>
          </a:p>
        </p:txBody>
      </p:sp>
      <p:sp>
        <p:nvSpPr>
          <p:cNvPr id="38915" name="직사각형 13"/>
          <p:cNvSpPr>
            <a:spLocks noChangeArrowheads="1"/>
          </p:cNvSpPr>
          <p:nvPr/>
        </p:nvSpPr>
        <p:spPr bwMode="auto">
          <a:xfrm>
            <a:off x="395536" y="1196752"/>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700808"/>
            <a:ext cx="4953273" cy="144016"/>
            <a:chOff x="528" y="1824"/>
            <a:chExt cx="4512" cy="71"/>
          </a:xfrm>
        </p:grpSpPr>
        <p:sp>
          <p:nvSpPr>
            <p:cNvPr id="3892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892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892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pic>
        <p:nvPicPr>
          <p:cNvPr id="11" name="Picture 2" descr="232"/>
          <p:cNvPicPr>
            <a:picLocks noChangeAspect="1" noChangeArrowheads="1"/>
          </p:cNvPicPr>
          <p:nvPr/>
        </p:nvPicPr>
        <p:blipFill>
          <a:blip r:embed="rId3" cstate="print"/>
          <a:srcRect/>
          <a:stretch>
            <a:fillRect/>
          </a:stretch>
        </p:blipFill>
        <p:spPr bwMode="auto">
          <a:xfrm>
            <a:off x="395536" y="2469430"/>
            <a:ext cx="2305050" cy="2447925"/>
          </a:xfrm>
          <a:prstGeom prst="rect">
            <a:avLst/>
          </a:prstGeom>
          <a:ln>
            <a:noFill/>
          </a:ln>
          <a:effectLst>
            <a:outerShdw blurRad="292100" dist="139700" dir="2700000" algn="tl" rotWithShape="0">
              <a:srgbClr val="333333">
                <a:alpha val="65000"/>
              </a:srgbClr>
            </a:outerShdw>
          </a:effectLst>
        </p:spPr>
      </p:pic>
      <p:pic>
        <p:nvPicPr>
          <p:cNvPr id="12" name="Picture 3" descr="233"/>
          <p:cNvPicPr>
            <a:picLocks noChangeAspect="1" noChangeArrowheads="1"/>
          </p:cNvPicPr>
          <p:nvPr/>
        </p:nvPicPr>
        <p:blipFill>
          <a:blip r:embed="rId4" cstate="print"/>
          <a:srcRect/>
          <a:stretch>
            <a:fillRect/>
          </a:stretch>
        </p:blipFill>
        <p:spPr bwMode="auto">
          <a:xfrm>
            <a:off x="2771800" y="2469430"/>
            <a:ext cx="5976664" cy="2471738"/>
          </a:xfrm>
          <a:prstGeom prst="rect">
            <a:avLst/>
          </a:prstGeom>
          <a:ln>
            <a:noFill/>
          </a:ln>
          <a:effectLst>
            <a:outerShdw blurRad="292100" dist="139700" dir="2700000" algn="tl" rotWithShape="0">
              <a:srgbClr val="333333">
                <a:alpha val="65000"/>
              </a:srgbClr>
            </a:outerShdw>
          </a:effectLst>
        </p:spPr>
      </p:pic>
      <p:sp>
        <p:nvSpPr>
          <p:cNvPr id="38919" name="Text Box 5"/>
          <p:cNvSpPr txBox="1">
            <a:spLocks noChangeArrowheads="1"/>
          </p:cNvSpPr>
          <p:nvPr/>
        </p:nvSpPr>
        <p:spPr bwMode="auto">
          <a:xfrm>
            <a:off x="395536" y="4941168"/>
            <a:ext cx="8352927" cy="1569660"/>
          </a:xfrm>
          <a:prstGeom prst="rect">
            <a:avLst/>
          </a:prstGeom>
          <a:solidFill>
            <a:schemeClr val="bg2">
              <a:lumMod val="50000"/>
            </a:schemeClr>
          </a:solidFill>
          <a:ln w="9525">
            <a:noFill/>
            <a:miter lim="800000"/>
            <a:headEnd/>
            <a:tailEnd/>
          </a:ln>
        </p:spPr>
        <p:txBody>
          <a:bodyPr wrap="square">
            <a:spAutoFit/>
          </a:bodyPr>
          <a:lstStyle/>
          <a:p>
            <a:pPr algn="l"/>
            <a:r>
              <a:rPr lang="en-US" altLang="ko-KR" sz="1600" dirty="0" smtClean="0">
                <a:solidFill>
                  <a:schemeClr val="bg1"/>
                </a:solidFill>
                <a:latin typeface="Calibri" pitchFamily="34" charset="0"/>
              </a:rPr>
              <a:t>Initially, our relationship began as that of a friend and comrade. Later, when I discovered the depth of his words and personality and of his heavenly mission, I began to relate to him as if he were my father instead of a friend. During our student years in Japan, I would always find several copies of the Bible in English, Korean and its original languages left open in his room. I saw that he had underlined passages in red many times. The books were all worn out. When he started praying he would pray for hours at end without any regard to the passing of time.</a:t>
            </a:r>
            <a:endParaRPr lang="ko-KR" altLang="ko-KR" sz="1600" dirty="0">
              <a:solidFill>
                <a:schemeClr val="bg1"/>
              </a:solidFill>
              <a:latin typeface="Calibri" pitchFamily="34" charset="0"/>
            </a:endParaRPr>
          </a:p>
        </p:txBody>
      </p:sp>
      <p:sp>
        <p:nvSpPr>
          <p:cNvPr id="14" name="TextBox 13"/>
          <p:cNvSpPr txBox="1"/>
          <p:nvPr/>
        </p:nvSpPr>
        <p:spPr>
          <a:xfrm>
            <a:off x="395536" y="4509120"/>
            <a:ext cx="2304256" cy="369332"/>
          </a:xfrm>
          <a:prstGeom prst="rect">
            <a:avLst/>
          </a:prstGeom>
          <a:solidFill>
            <a:schemeClr val="bg1"/>
          </a:solidFill>
        </p:spPr>
        <p:txBody>
          <a:bodyPr wrap="square" rtlCol="0">
            <a:spAutoFit/>
          </a:bodyPr>
          <a:lstStyle/>
          <a:p>
            <a:r>
              <a:rPr lang="en-US" altLang="ko-KR" dirty="0" smtClean="0">
                <a:latin typeface="Calibri" pitchFamily="34" charset="0"/>
              </a:rPr>
              <a:t>Eom Deok-moon</a:t>
            </a:r>
            <a:endParaRPr lang="ko-KR" altLang="en-US" dirty="0">
              <a:latin typeface="Calibri" pitchFamily="34" charset="0"/>
            </a:endParaRPr>
          </a:p>
        </p:txBody>
      </p:sp>
      <p:sp>
        <p:nvSpPr>
          <p:cNvPr id="15" name="TextBox 14"/>
          <p:cNvSpPr txBox="1"/>
          <p:nvPr/>
        </p:nvSpPr>
        <p:spPr>
          <a:xfrm>
            <a:off x="2771800" y="4571836"/>
            <a:ext cx="5976664" cy="369332"/>
          </a:xfrm>
          <a:prstGeom prst="rect">
            <a:avLst/>
          </a:prstGeom>
          <a:solidFill>
            <a:schemeClr val="bg1"/>
          </a:solidFill>
        </p:spPr>
        <p:txBody>
          <a:bodyPr wrap="square" rtlCol="0">
            <a:spAutoFit/>
          </a:bodyPr>
          <a:lstStyle/>
          <a:p>
            <a:r>
              <a:rPr lang="en-US" altLang="ko-KR" dirty="0" smtClean="0">
                <a:latin typeface="Calibri" pitchFamily="34" charset="0"/>
              </a:rPr>
              <a:t>Old view of Ginza 4 crossroad </a:t>
            </a:r>
            <a:endParaRPr lang="ko-KR" altLang="en-US" dirty="0">
              <a:latin typeface="Calibri" pitchFamily="34" charset="0"/>
            </a:endParaRPr>
          </a:p>
        </p:txBody>
      </p:sp>
      <p:sp>
        <p:nvSpPr>
          <p:cNvPr id="16"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27584" y="6247383"/>
            <a:ext cx="7488832" cy="349969"/>
          </a:xfrm>
          <a:solidFill>
            <a:schemeClr val="bg2">
              <a:lumMod val="75000"/>
            </a:schemeClr>
          </a:solidFill>
        </p:spPr>
        <p:txBody>
          <a:bodyPr/>
          <a:lstStyle/>
          <a:p>
            <a:pPr algn="ctr" eaLnBrk="1" hangingPunct="1"/>
            <a:r>
              <a:rPr lang="en-US" altLang="ko-KR" sz="1900" dirty="0" smtClean="0">
                <a:solidFill>
                  <a:schemeClr val="bg1"/>
                </a:solidFill>
                <a:effectLst>
                  <a:outerShdw blurRad="38100" dist="38100" dir="2700000" algn="tl">
                    <a:srgbClr val="000000">
                      <a:alpha val="43137"/>
                    </a:srgbClr>
                  </a:outerShdw>
                </a:effectLst>
                <a:latin typeface="Calibri" pitchFamily="34" charset="0"/>
                <a:ea typeface="HY헤드라인M" pitchFamily="18" charset="-127"/>
              </a:rPr>
              <a:t>With Kouzu Mizuhashi (1902-1983) and his wife, Ito (1904-2000)</a:t>
            </a:r>
            <a:endParaRPr lang="ko-KR" altLang="en-US" sz="1900" dirty="0" smtClean="0">
              <a:solidFill>
                <a:schemeClr val="bg1"/>
              </a:solidFill>
              <a:effectLst>
                <a:outerShdw blurRad="38100" dist="38100" dir="2700000" algn="tl">
                  <a:srgbClr val="000000">
                    <a:alpha val="43137"/>
                  </a:srgbClr>
                </a:outerShdw>
              </a:effectLst>
              <a:latin typeface="Calibri" pitchFamily="34" charset="0"/>
              <a:ea typeface="HY헤드라인M" pitchFamily="18" charset="-127"/>
            </a:endParaRPr>
          </a:p>
        </p:txBody>
      </p:sp>
      <p:pic>
        <p:nvPicPr>
          <p:cNvPr id="21507" name="Picture 3" descr="197"/>
          <p:cNvPicPr>
            <a:picLocks noChangeAspect="1" noChangeArrowheads="1"/>
          </p:cNvPicPr>
          <p:nvPr/>
        </p:nvPicPr>
        <p:blipFill>
          <a:blip r:embed="rId3" cstate="print"/>
          <a:srcRect/>
          <a:stretch>
            <a:fillRect/>
          </a:stretch>
        </p:blipFill>
        <p:spPr bwMode="auto">
          <a:xfrm>
            <a:off x="827584" y="3068960"/>
            <a:ext cx="7488832" cy="3168352"/>
          </a:xfrm>
          <a:prstGeom prst="rect">
            <a:avLst/>
          </a:prstGeom>
          <a:ln>
            <a:noFill/>
          </a:ln>
          <a:effectLst>
            <a:outerShdw blurRad="292100" dist="139700" dir="2700000" algn="tl" rotWithShape="0">
              <a:srgbClr val="333333">
                <a:alpha val="65000"/>
              </a:srgbClr>
            </a:outerShdw>
          </a:effectLst>
        </p:spPr>
      </p:pic>
      <p:sp>
        <p:nvSpPr>
          <p:cNvPr id="39940" name="Rectangle 4"/>
          <p:cNvSpPr>
            <a:spLocks noChangeArrowheads="1"/>
          </p:cNvSpPr>
          <p:nvPr/>
        </p:nvSpPr>
        <p:spPr bwMode="auto">
          <a:xfrm>
            <a:off x="1402904" y="1988840"/>
            <a:ext cx="7129536" cy="523220"/>
          </a:xfrm>
          <a:prstGeom prst="rect">
            <a:avLst/>
          </a:prstGeom>
          <a:noFill/>
          <a:ln w="9525">
            <a:noFill/>
            <a:miter lim="800000"/>
            <a:headEnd/>
            <a:tailEnd/>
          </a:ln>
        </p:spPr>
        <p:txBody>
          <a:bodyPr wrap="square">
            <a:spAutoFit/>
          </a:bodyPr>
          <a:lstStyle/>
          <a:p>
            <a:pPr algn="l">
              <a:spcBef>
                <a:spcPct val="20000"/>
              </a:spcBef>
            </a:pPr>
            <a:r>
              <a:rPr lang="en-US" altLang="ko-KR" sz="2800" b="1" dirty="0">
                <a:latin typeface="Calibri" pitchFamily="34" charset="0"/>
                <a:ea typeface="HY헤드라인M" pitchFamily="18" charset="-127"/>
              </a:rPr>
              <a:t>4</a:t>
            </a:r>
            <a:r>
              <a:rPr lang="en-US" altLang="ko-KR" sz="2800" b="1" dirty="0" smtClean="0">
                <a:latin typeface="Calibri" pitchFamily="34" charset="0"/>
                <a:ea typeface="HY헤드라인M" pitchFamily="18" charset="-127"/>
              </a:rPr>
              <a:t>. </a:t>
            </a:r>
            <a:r>
              <a:rPr lang="en-US" altLang="ko-KR" sz="2800" dirty="0" smtClean="0">
                <a:latin typeface="Calibri" pitchFamily="34" charset="0"/>
                <a:ea typeface="HY헤드라인M" pitchFamily="18" charset="-127"/>
              </a:rPr>
              <a:t>Landlord</a:t>
            </a:r>
            <a:r>
              <a:rPr lang="en-US" altLang="ko-KR" sz="2800" b="1" dirty="0" smtClean="0">
                <a:latin typeface="Calibri" pitchFamily="34" charset="0"/>
                <a:ea typeface="HY헤드라인M" pitchFamily="18" charset="-127"/>
              </a:rPr>
              <a:t> of lodging house</a:t>
            </a:r>
            <a:endParaRPr lang="ko-KR" altLang="en-US" sz="2800" b="1" dirty="0">
              <a:latin typeface="Calibri" pitchFamily="34" charset="0"/>
              <a:ea typeface="HY헤드라인M" pitchFamily="18" charset="-127"/>
            </a:endParaRPr>
          </a:p>
        </p:txBody>
      </p:sp>
      <p:sp>
        <p:nvSpPr>
          <p:cNvPr id="39941" name="직사각형 13"/>
          <p:cNvSpPr>
            <a:spLocks noChangeArrowheads="1"/>
          </p:cNvSpPr>
          <p:nvPr/>
        </p:nvSpPr>
        <p:spPr bwMode="auto">
          <a:xfrm>
            <a:off x="395536" y="1321604"/>
            <a:ext cx="500207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a:t>
            </a:r>
            <a:r>
              <a:rPr kumimoji="0" lang="en-US" altLang="ko-KR" sz="2800" dirty="0" smtClean="0">
                <a:solidFill>
                  <a:srgbClr val="002060"/>
                </a:solidFill>
                <a:latin typeface="Calibri" pitchFamily="34" charset="0"/>
                <a:ea typeface="HY헤드라인M" pitchFamily="18" charset="-127"/>
              </a:rPr>
              <a:t>. Student Years in Tokyo, Japan</a:t>
            </a:r>
            <a:endParaRPr kumimoji="0" lang="en-US" altLang="ko-KR" sz="2800" dirty="0">
              <a:solidFill>
                <a:srgbClr val="002060"/>
              </a:solidFill>
              <a:latin typeface="Calibri" pitchFamily="34" charset="0"/>
              <a:ea typeface="HY헤드라인M" pitchFamily="18" charset="-127"/>
            </a:endParaRPr>
          </a:p>
        </p:txBody>
      </p:sp>
      <p:sp>
        <p:nvSpPr>
          <p:cNvPr id="7" name="직사각형 6"/>
          <p:cNvSpPr/>
          <p:nvPr/>
        </p:nvSpPr>
        <p:spPr>
          <a:xfrm>
            <a:off x="1691680" y="2422847"/>
            <a:ext cx="7056784" cy="589072"/>
          </a:xfrm>
          <a:prstGeom prst="rect">
            <a:avLst/>
          </a:prstGeom>
        </p:spPr>
        <p:txBody>
          <a:bodyPr wrap="square">
            <a:spAutoFit/>
          </a:bodyPr>
          <a:lstStyle/>
          <a:p>
            <a:pPr marL="360363" indent="-360363" fontAlgn="auto">
              <a:lnSpc>
                <a:spcPct val="150000"/>
              </a:lnSpc>
              <a:spcBef>
                <a:spcPts val="0"/>
              </a:spcBef>
              <a:spcAft>
                <a:spcPts val="0"/>
              </a:spcAft>
              <a:buClr>
                <a:schemeClr val="accent2">
                  <a:lumMod val="40000"/>
                  <a:lumOff val="60000"/>
                </a:schemeClr>
              </a:buClr>
              <a:buFont typeface="Wingdings" pitchFamily="2" charset="2"/>
              <a:buChar char="l"/>
              <a:defRPr/>
            </a:pPr>
            <a:r>
              <a:rPr kumimoji="0" lang="en-US" altLang="ko-KR" sz="2400" dirty="0" smtClean="0">
                <a:solidFill>
                  <a:schemeClr val="accent6">
                    <a:lumMod val="75000"/>
                  </a:schemeClr>
                </a:solidFill>
                <a:effectLst>
                  <a:outerShdw blurRad="38100" dist="38100" dir="2700000" algn="tl">
                    <a:srgbClr val="000000">
                      <a:alpha val="43137"/>
                    </a:srgbClr>
                  </a:outerShdw>
                </a:effectLst>
                <a:latin typeface="Calibri" pitchFamily="34" charset="0"/>
                <a:ea typeface="HY헤드라인M" pitchFamily="18" charset="-127"/>
              </a:rPr>
              <a:t>Overcame Adam’s limitations through </a:t>
            </a:r>
            <a:r>
              <a:rPr kumimoji="0" lang="en-US" altLang="ko-KR" sz="2400" dirty="0" smtClean="0">
                <a:solidFill>
                  <a:srgbClr val="FF0000"/>
                </a:solidFill>
                <a:effectLst>
                  <a:outerShdw blurRad="38100" dist="38100" dir="2700000" algn="tl">
                    <a:srgbClr val="000000">
                      <a:alpha val="43137"/>
                    </a:srgbClr>
                  </a:outerShdw>
                </a:effectLst>
                <a:latin typeface="Calibri" pitchFamily="34" charset="0"/>
                <a:ea typeface="HY헤드라인M" pitchFamily="18" charset="-127"/>
              </a:rPr>
              <a:t>true love</a:t>
            </a:r>
            <a:endParaRPr kumimoji="0" lang="en-US" altLang="ko-KR" sz="2400" dirty="0">
              <a:solidFill>
                <a:srgbClr val="FF000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410815" y="1868190"/>
            <a:ext cx="4953273" cy="120650"/>
            <a:chOff x="528" y="1824"/>
            <a:chExt cx="4512" cy="71"/>
          </a:xfrm>
        </p:grpSpPr>
        <p:sp>
          <p:nvSpPr>
            <p:cNvPr id="3994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994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3994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3"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259781" y="2564904"/>
            <a:ext cx="7488683" cy="4032250"/>
          </a:xfrm>
        </p:spPr>
        <p:txBody>
          <a:bodyPr/>
          <a:lstStyle/>
          <a:p>
            <a:pPr eaLnBrk="1" hangingPunct="1">
              <a:spcBef>
                <a:spcPct val="0"/>
              </a:spcBef>
              <a:buFont typeface="Wingdings" pitchFamily="2" charset="2"/>
              <a:buChar char="l"/>
            </a:pPr>
            <a:r>
              <a:rPr lang="en-US" altLang="ko-KR" sz="2000" dirty="0" smtClean="0">
                <a:latin typeface="Calibri" pitchFamily="34" charset="0"/>
                <a:ea typeface="HY헤드라인M" pitchFamily="18" charset="-127"/>
              </a:rPr>
              <a:t>Tearful prayer; read and re-read the Bible; spiritual experiences; debate and discussions with religious founders; investigating the principles of the heavenly law; pointing out the flaws in the communism to communists</a:t>
            </a:r>
            <a:endParaRPr lang="ko-KR" altLang="en-US" sz="2000" dirty="0" smtClean="0">
              <a:latin typeface="Calibri" pitchFamily="34" charset="0"/>
              <a:ea typeface="HY헤드라인M" pitchFamily="18" charset="-127"/>
            </a:endParaRPr>
          </a:p>
          <a:p>
            <a:pPr eaLnBrk="1" hangingPunct="1">
              <a:lnSpc>
                <a:spcPct val="80000"/>
              </a:lnSpc>
              <a:buFont typeface="Wingdings" pitchFamily="2" charset="2"/>
              <a:buChar char="l"/>
            </a:pPr>
            <a:r>
              <a:rPr lang="en-US" altLang="ko-KR" sz="2400" b="1" dirty="0" smtClean="0">
                <a:solidFill>
                  <a:srgbClr val="CC3300"/>
                </a:solidFill>
                <a:latin typeface="Calibri" pitchFamily="34" charset="0"/>
                <a:ea typeface="MD솔체" pitchFamily="18" charset="-127"/>
              </a:rPr>
              <a:t>He received the official seal from God after a bloody battle with Satan, and verification by the Council in Heaven (1942.4.6 by the lunar calendar)</a:t>
            </a:r>
          </a:p>
          <a:p>
            <a:pPr eaLnBrk="1" hangingPunct="1">
              <a:lnSpc>
                <a:spcPct val="80000"/>
              </a:lnSpc>
              <a:buFont typeface="Wingdings" pitchFamily="2" charset="2"/>
              <a:buChar char="l"/>
            </a:pPr>
            <a:r>
              <a:rPr lang="en-US" altLang="ko-KR" sz="2400" b="1" dirty="0" smtClean="0">
                <a:latin typeface="Calibri" pitchFamily="34" charset="0"/>
                <a:ea typeface="HY헤드라인M" pitchFamily="18" charset="-127"/>
              </a:rPr>
              <a:t>Path of studying the Principle</a:t>
            </a:r>
            <a:r>
              <a:rPr lang="ko-KR" altLang="en-US" sz="2400" b="1" dirty="0" smtClean="0">
                <a:latin typeface="Calibri" pitchFamily="34" charset="0"/>
                <a:ea typeface="굴림체" pitchFamily="49" charset="-127"/>
              </a:rPr>
              <a:t> </a:t>
            </a:r>
          </a:p>
          <a:p>
            <a:pPr eaLnBrk="1" hangingPunct="1">
              <a:lnSpc>
                <a:spcPct val="80000"/>
              </a:lnSpc>
              <a:buFontTx/>
              <a:buNone/>
            </a:pPr>
            <a:r>
              <a:rPr lang="en-US" altLang="ko-KR" sz="2400" b="1" dirty="0" smtClean="0">
                <a:latin typeface="Calibri" pitchFamily="34" charset="0"/>
                <a:ea typeface="궁서체" pitchFamily="17" charset="-127"/>
              </a:rPr>
              <a:t>	‘The father-son relationship is the core of the universe.’</a:t>
            </a:r>
          </a:p>
          <a:p>
            <a:pPr eaLnBrk="1" hangingPunct="1">
              <a:lnSpc>
                <a:spcPct val="80000"/>
              </a:lnSpc>
              <a:buFontTx/>
              <a:buNone/>
            </a:pPr>
            <a:r>
              <a:rPr lang="en-US" altLang="ko-KR" sz="2400" b="1" dirty="0" smtClean="0">
                <a:latin typeface="Calibri" pitchFamily="34" charset="0"/>
                <a:ea typeface="궁서체" pitchFamily="17" charset="-127"/>
              </a:rPr>
              <a:t>	‘True love goes the shortest distance.’</a:t>
            </a:r>
          </a:p>
          <a:p>
            <a:pPr eaLnBrk="1" hangingPunct="1">
              <a:lnSpc>
                <a:spcPct val="80000"/>
              </a:lnSpc>
              <a:buFontTx/>
              <a:buNone/>
            </a:pPr>
            <a:r>
              <a:rPr lang="en-US" altLang="ko-KR" sz="2400" b="1" dirty="0" smtClean="0">
                <a:latin typeface="Calibri" pitchFamily="34" charset="0"/>
                <a:ea typeface="궁서체" pitchFamily="17" charset="-127"/>
              </a:rPr>
              <a:t>	‘The principle of reciprocal complementary action.’</a:t>
            </a:r>
            <a:endParaRPr lang="en-US" altLang="ko-KR" sz="2400" dirty="0" smtClean="0">
              <a:latin typeface="Calibri" pitchFamily="34" charset="0"/>
              <a:ea typeface="궁서체" pitchFamily="17" charset="-127"/>
            </a:endParaRPr>
          </a:p>
        </p:txBody>
      </p:sp>
      <p:sp>
        <p:nvSpPr>
          <p:cNvPr id="40963" name="Rectangle 4"/>
          <p:cNvSpPr>
            <a:spLocks noChangeArrowheads="1"/>
          </p:cNvSpPr>
          <p:nvPr/>
        </p:nvSpPr>
        <p:spPr bwMode="auto">
          <a:xfrm>
            <a:off x="827584" y="1970609"/>
            <a:ext cx="7920880" cy="523220"/>
          </a:xfrm>
          <a:prstGeom prst="rect">
            <a:avLst/>
          </a:prstGeom>
          <a:noFill/>
          <a:ln w="9525">
            <a:noFill/>
            <a:miter lim="800000"/>
            <a:headEnd/>
            <a:tailEnd/>
          </a:ln>
        </p:spPr>
        <p:txBody>
          <a:bodyPr wrap="square">
            <a:spAutoFit/>
          </a:bodyPr>
          <a:lstStyle/>
          <a:p>
            <a:pPr algn="l">
              <a:spcBef>
                <a:spcPct val="20000"/>
              </a:spcBef>
            </a:pPr>
            <a:r>
              <a:rPr lang="en-US" altLang="ko-KR" sz="2800" dirty="0">
                <a:latin typeface="Calibri" pitchFamily="34" charset="0"/>
                <a:ea typeface="HY헤드라인M" pitchFamily="18" charset="-127"/>
              </a:rPr>
              <a:t>4</a:t>
            </a:r>
            <a:r>
              <a:rPr lang="en-US" altLang="ko-KR" sz="2800" dirty="0" smtClean="0">
                <a:latin typeface="Calibri" pitchFamily="34" charset="0"/>
                <a:ea typeface="HY헤드라인M" pitchFamily="18" charset="-127"/>
              </a:rPr>
              <a:t>.</a:t>
            </a:r>
            <a:r>
              <a:rPr lang="ko-KR" altLang="en-US" sz="2800" dirty="0" smtClean="0">
                <a:latin typeface="Calibri" pitchFamily="34" charset="0"/>
                <a:ea typeface="HY헤드라인M" pitchFamily="18" charset="-127"/>
              </a:rPr>
              <a:t> </a:t>
            </a:r>
            <a:r>
              <a:rPr lang="en-US" altLang="ko-KR" sz="2800" dirty="0" smtClean="0">
                <a:latin typeface="Calibri" pitchFamily="34" charset="0"/>
                <a:ea typeface="HY헤드라인M" pitchFamily="18" charset="-127"/>
              </a:rPr>
              <a:t>Investigating and systematizing the Principle</a:t>
            </a:r>
            <a:endParaRPr lang="ko-KR" altLang="en-US" sz="2800" b="1" dirty="0">
              <a:latin typeface="Calibri" pitchFamily="34" charset="0"/>
              <a:ea typeface="HY헤드라인M" pitchFamily="18" charset="-127"/>
            </a:endParaRPr>
          </a:p>
        </p:txBody>
      </p:sp>
      <p:sp>
        <p:nvSpPr>
          <p:cNvPr id="40964" name="직사각형 13"/>
          <p:cNvSpPr>
            <a:spLocks noChangeArrowheads="1"/>
          </p:cNvSpPr>
          <p:nvPr/>
        </p:nvSpPr>
        <p:spPr bwMode="auto">
          <a:xfrm>
            <a:off x="395536" y="1248941"/>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796182"/>
            <a:ext cx="4449217" cy="120650"/>
            <a:chOff x="528" y="1824"/>
            <a:chExt cx="4512" cy="71"/>
          </a:xfrm>
        </p:grpSpPr>
        <p:sp>
          <p:nvSpPr>
            <p:cNvPr id="40967"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096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096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1"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wipe(left)">
                                      <p:cBhvr>
                                        <p:cTn id="11" dur="500"/>
                                        <p:tgtEl>
                                          <p:spTgt spid="1126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wipe(left)">
                                      <p:cBhvr>
                                        <p:cTn id="15" dur="500"/>
                                        <p:tgtEl>
                                          <p:spTgt spid="1126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wipe(left)">
                                      <p:cBhvr>
                                        <p:cTn id="19" dur="500"/>
                                        <p:tgtEl>
                                          <p:spTgt spid="1126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wipe(left)">
                                      <p:cBhvr>
                                        <p:cTn id="23" dur="500"/>
                                        <p:tgtEl>
                                          <p:spTgt spid="11267">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wipe(left)">
                                      <p:cBhvr>
                                        <p:cTn id="27"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extBox 12"/>
          <p:cNvSpPr txBox="1"/>
          <p:nvPr/>
        </p:nvSpPr>
        <p:spPr>
          <a:xfrm>
            <a:off x="1763688" y="5157192"/>
            <a:ext cx="7272808" cy="646331"/>
          </a:xfrm>
          <a:prstGeom prst="rect">
            <a:avLst/>
          </a:prstGeom>
          <a:noFill/>
        </p:spPr>
        <p:txBody>
          <a:bodyPr wrap="square" rtlCol="0">
            <a:spAutoFit/>
          </a:bodyPr>
          <a:lstStyle/>
          <a:p>
            <a:pPr algn="l" eaLnBrk="1" hangingPunct="1">
              <a:buFontTx/>
              <a:buNone/>
              <a:defRPr/>
            </a:pPr>
            <a:r>
              <a:rPr lang="en-US" altLang="ko-KR" dirty="0" smtClean="0">
                <a:latin typeface="Calibri" pitchFamily="34" charset="0"/>
                <a:ea typeface="궁서체" pitchFamily="17" charset="-127"/>
              </a:rPr>
              <a:t>*Slums of Shinagawa, Yamadani, back alleys of Shinjuku in Japan</a:t>
            </a:r>
            <a:endParaRPr lang="ko-KR" altLang="en-US" dirty="0" smtClean="0">
              <a:latin typeface="Calibri" pitchFamily="34" charset="0"/>
              <a:ea typeface="궁서체" pitchFamily="17" charset="-127"/>
            </a:endParaRPr>
          </a:p>
          <a:p>
            <a:pPr algn="l" eaLnBrk="1" hangingPunct="1">
              <a:buFontTx/>
              <a:buNone/>
              <a:defRPr/>
            </a:pPr>
            <a:r>
              <a:rPr lang="ko-KR" altLang="en-US" dirty="0" smtClean="0">
                <a:latin typeface="Calibri" pitchFamily="34" charset="0"/>
                <a:ea typeface="궁서체" pitchFamily="17" charset="-127"/>
              </a:rPr>
              <a:t>*</a:t>
            </a:r>
            <a:r>
              <a:rPr lang="en-US" altLang="ko-KR" dirty="0" smtClean="0">
                <a:latin typeface="Calibri" pitchFamily="34" charset="0"/>
                <a:ea typeface="궁서체" pitchFamily="17" charset="-127"/>
              </a:rPr>
              <a:t>Handcarts in Ginza, working at shipyard and iron foundry in Kawasaki</a:t>
            </a:r>
            <a:endParaRPr lang="ko-KR" altLang="en-US" dirty="0">
              <a:latin typeface="Calibri" pitchFamily="34" charset="0"/>
            </a:endParaRPr>
          </a:p>
        </p:txBody>
      </p:sp>
      <p:sp>
        <p:nvSpPr>
          <p:cNvPr id="12" name="AutoShape 121"/>
          <p:cNvSpPr>
            <a:spLocks noChangeArrowheads="1"/>
          </p:cNvSpPr>
          <p:nvPr/>
        </p:nvSpPr>
        <p:spPr bwMode="auto">
          <a:xfrm>
            <a:off x="1763688" y="3573016"/>
            <a:ext cx="6912768" cy="1488519"/>
          </a:xfrm>
          <a:prstGeom prst="roundRect">
            <a:avLst>
              <a:gd name="adj" fmla="val 5463"/>
            </a:avLst>
          </a:prstGeom>
          <a:gradFill rotWithShape="0">
            <a:gsLst>
              <a:gs pos="0">
                <a:srgbClr val="C5E8BE">
                  <a:gamma/>
                  <a:tint val="0"/>
                  <a:invGamma/>
                </a:srgbClr>
              </a:gs>
              <a:gs pos="100000">
                <a:srgbClr val="C5E8BE"/>
              </a:gs>
            </a:gsLst>
            <a:lin ang="5400000" scaled="1"/>
          </a:gradFill>
          <a:ln w="6350">
            <a:noFill/>
            <a:round/>
            <a:headEnd/>
            <a:tailEnd/>
          </a:ln>
          <a:effectLst>
            <a:prstShdw prst="shdw18" dist="17961" dir="13500000">
              <a:srgbClr val="C5E8BE">
                <a:gamma/>
                <a:shade val="60000"/>
                <a:invGamma/>
              </a:srgbClr>
            </a:prstShdw>
          </a:effectLst>
        </p:spPr>
        <p:txBody>
          <a:bodyPr wrap="square" anchor="ctr">
            <a:spAutoFit/>
          </a:bodyPr>
          <a:lstStyle/>
          <a:p>
            <a:pPr algn="l"/>
            <a:r>
              <a:rPr lang="en-US" altLang="ko-KR" sz="2200" dirty="0" smtClean="0">
                <a:solidFill>
                  <a:srgbClr val="990000"/>
                </a:solidFill>
                <a:effectLst>
                  <a:outerShdw blurRad="38100" dist="38100" dir="2700000" algn="tl">
                    <a:srgbClr val="C0C0C0"/>
                  </a:outerShdw>
                </a:effectLst>
                <a:latin typeface="Calibri" pitchFamily="34" charset="0"/>
                <a:ea typeface="MD솔체" pitchFamily="18" charset="-127"/>
              </a:rPr>
              <a:t>“’Heart’ is not a word. When you put it into action, you can be inspired and also inspire others. If you are in the worst situation, the greater is the amplification of that inspiration, and that is where you will find God.</a:t>
            </a:r>
            <a:endParaRPr lang="ko-KR" altLang="en-US" sz="2200" dirty="0">
              <a:latin typeface="Calibri" pitchFamily="34" charset="0"/>
            </a:endParaRPr>
          </a:p>
        </p:txBody>
      </p:sp>
      <p:sp>
        <p:nvSpPr>
          <p:cNvPr id="41986" name="Rectangle 4"/>
          <p:cNvSpPr>
            <a:spLocks noChangeArrowheads="1"/>
          </p:cNvSpPr>
          <p:nvPr/>
        </p:nvSpPr>
        <p:spPr bwMode="auto">
          <a:xfrm>
            <a:off x="1331615" y="1928763"/>
            <a:ext cx="7416849" cy="892552"/>
          </a:xfrm>
          <a:prstGeom prst="rect">
            <a:avLst/>
          </a:prstGeom>
          <a:noFill/>
          <a:ln w="9525">
            <a:noFill/>
            <a:miter lim="800000"/>
            <a:headEnd/>
            <a:tailEnd/>
          </a:ln>
        </p:spPr>
        <p:txBody>
          <a:bodyPr wrap="square">
            <a:spAutoFit/>
          </a:bodyPr>
          <a:lstStyle/>
          <a:p>
            <a:pPr marL="514350" indent="-514350" algn="l">
              <a:spcBef>
                <a:spcPct val="20000"/>
              </a:spcBef>
              <a:buFont typeface="+mj-lt"/>
              <a:buAutoNum type="arabicPeriod" startAt="5"/>
            </a:pPr>
            <a:r>
              <a:rPr lang="en-US" altLang="ko-KR" sz="2600" dirty="0" smtClean="0">
                <a:latin typeface="Calibri" pitchFamily="34" charset="0"/>
                <a:ea typeface="HY헤드라인M" pitchFamily="18" charset="-127"/>
              </a:rPr>
              <a:t>Harsh training and experiencing </a:t>
            </a:r>
            <a:r>
              <a:rPr lang="en-US" altLang="ko-KR" sz="2600" dirty="0" smtClean="0">
                <a:solidFill>
                  <a:srgbClr val="C00000"/>
                </a:solidFill>
                <a:latin typeface="Calibri" pitchFamily="34" charset="0"/>
                <a:ea typeface="HY헤드라인M" pitchFamily="18" charset="-127"/>
              </a:rPr>
              <a:t>the lowest and highest in life</a:t>
            </a:r>
            <a:endParaRPr lang="ko-KR" altLang="en-US" sz="2600" dirty="0" smtClean="0">
              <a:solidFill>
                <a:srgbClr val="C00000"/>
              </a:solidFill>
              <a:latin typeface="Calibri" pitchFamily="34" charset="0"/>
              <a:ea typeface="HY헤드라인M" pitchFamily="18" charset="-127"/>
            </a:endParaRPr>
          </a:p>
        </p:txBody>
      </p:sp>
      <p:sp>
        <p:nvSpPr>
          <p:cNvPr id="18435" name="Rectangle 3"/>
          <p:cNvSpPr>
            <a:spLocks noGrp="1" noChangeArrowheads="1"/>
          </p:cNvSpPr>
          <p:nvPr>
            <p:ph type="body" idx="1"/>
          </p:nvPr>
        </p:nvSpPr>
        <p:spPr>
          <a:xfrm>
            <a:off x="1907704" y="2780928"/>
            <a:ext cx="6840760" cy="792088"/>
          </a:xfrm>
        </p:spPr>
        <p:txBody>
          <a:bodyPr/>
          <a:lstStyle/>
          <a:p>
            <a:pPr marL="0" indent="0" algn="just" eaLnBrk="1" hangingPunct="1">
              <a:spcBef>
                <a:spcPct val="0"/>
              </a:spcBef>
              <a:buFontTx/>
              <a:buNone/>
              <a:defRPr/>
            </a:pPr>
            <a:r>
              <a:rPr lang="en-US" altLang="ko-KR" sz="2200" dirty="0" smtClean="0">
                <a:latin typeface="Calibri" pitchFamily="34" charset="0"/>
                <a:ea typeface="HY헤드라인M" pitchFamily="18" charset="-127"/>
              </a:rPr>
              <a:t>He met God at the highest position after making the greatest effort, and at the lowest position of hardships.</a:t>
            </a:r>
          </a:p>
          <a:p>
            <a:pPr algn="just" eaLnBrk="1" hangingPunct="1">
              <a:lnSpc>
                <a:spcPct val="80000"/>
              </a:lnSpc>
              <a:spcBef>
                <a:spcPct val="0"/>
              </a:spcBef>
              <a:buFontTx/>
              <a:buNone/>
              <a:defRPr/>
            </a:pPr>
            <a:endParaRPr lang="en-US" altLang="ko-KR" sz="2400" dirty="0" smtClean="0">
              <a:solidFill>
                <a:srgbClr val="990000"/>
              </a:solidFill>
              <a:effectLst>
                <a:outerShdw blurRad="38100" dist="38100" dir="2700000" algn="tl">
                  <a:srgbClr val="C0C0C0"/>
                </a:outerShdw>
              </a:effectLst>
              <a:latin typeface="Calibri" pitchFamily="34" charset="0"/>
              <a:ea typeface="HY헤드라인M" pitchFamily="18" charset="-127"/>
            </a:endParaRPr>
          </a:p>
          <a:p>
            <a:pPr algn="just" eaLnBrk="1" hangingPunct="1">
              <a:spcBef>
                <a:spcPct val="0"/>
              </a:spcBef>
              <a:buFontTx/>
              <a:buNone/>
              <a:defRPr/>
            </a:pPr>
            <a:r>
              <a:rPr lang="en-US" altLang="ko-KR" sz="2400" dirty="0" smtClean="0">
                <a:solidFill>
                  <a:srgbClr val="990000"/>
                </a:solidFill>
                <a:effectLst>
                  <a:outerShdw blurRad="38100" dist="38100" dir="2700000" algn="tl">
                    <a:srgbClr val="C0C0C0"/>
                  </a:outerShdw>
                </a:effectLst>
                <a:latin typeface="Calibri" pitchFamily="34" charset="0"/>
                <a:ea typeface="궁서체" pitchFamily="17" charset="-127"/>
              </a:rPr>
              <a:t> </a:t>
            </a:r>
            <a:endParaRPr lang="en-US" altLang="ko-KR" sz="2400" b="1" dirty="0" smtClean="0">
              <a:solidFill>
                <a:srgbClr val="990000"/>
              </a:solidFill>
              <a:effectLst>
                <a:outerShdw blurRad="38100" dist="38100" dir="2700000" algn="tl">
                  <a:srgbClr val="C0C0C0"/>
                </a:outerShdw>
              </a:effectLst>
              <a:latin typeface="Calibri" pitchFamily="34" charset="0"/>
              <a:ea typeface="MD솔체" pitchFamily="18" charset="-127"/>
            </a:endParaRPr>
          </a:p>
          <a:p>
            <a:pPr eaLnBrk="1" hangingPunct="1">
              <a:lnSpc>
                <a:spcPct val="80000"/>
              </a:lnSpc>
              <a:buFontTx/>
              <a:buNone/>
              <a:defRPr/>
            </a:pPr>
            <a:endParaRPr lang="en-US" altLang="ko-KR" sz="2400" b="1" dirty="0" smtClean="0">
              <a:solidFill>
                <a:srgbClr val="990000"/>
              </a:solidFill>
              <a:effectLst>
                <a:outerShdw blurRad="38100" dist="38100" dir="2700000" algn="tl">
                  <a:srgbClr val="C0C0C0"/>
                </a:outerShdw>
              </a:effectLst>
              <a:latin typeface="Calibri" pitchFamily="34" charset="0"/>
              <a:ea typeface="MD솔체" pitchFamily="18" charset="-127"/>
            </a:endParaRPr>
          </a:p>
          <a:p>
            <a:pPr eaLnBrk="1" hangingPunct="1">
              <a:lnSpc>
                <a:spcPct val="80000"/>
              </a:lnSpc>
              <a:buFontTx/>
              <a:buNone/>
              <a:defRPr/>
            </a:pPr>
            <a:r>
              <a:rPr lang="en-US" altLang="ko-KR" sz="1600" dirty="0" smtClean="0">
                <a:latin typeface="Calibri" pitchFamily="34" charset="0"/>
                <a:ea typeface="궁서체" pitchFamily="17" charset="-127"/>
              </a:rPr>
              <a:t> </a:t>
            </a:r>
            <a:endParaRPr lang="ko-KR" altLang="en-US" sz="1600" dirty="0" smtClean="0">
              <a:latin typeface="Calibri" pitchFamily="34" charset="0"/>
              <a:ea typeface="궁서체" pitchFamily="17" charset="-127"/>
            </a:endParaRPr>
          </a:p>
        </p:txBody>
      </p:sp>
      <p:sp>
        <p:nvSpPr>
          <p:cNvPr id="41989" name="직사각형 13"/>
          <p:cNvSpPr>
            <a:spLocks noChangeArrowheads="1"/>
          </p:cNvSpPr>
          <p:nvPr/>
        </p:nvSpPr>
        <p:spPr bwMode="auto">
          <a:xfrm>
            <a:off x="395536" y="1268760"/>
            <a:ext cx="500207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a:t>
            </a:r>
            <a:r>
              <a:rPr kumimoji="0" lang="en-US" altLang="ko-KR" sz="2800" dirty="0" smtClean="0">
                <a:solidFill>
                  <a:srgbClr val="002060"/>
                </a:solidFill>
                <a:latin typeface="Calibri" pitchFamily="34" charset="0"/>
                <a:ea typeface="HY헤드라인M" pitchFamily="18" charset="-127"/>
              </a:rPr>
              <a:t>. Student Years in Tokyo, Japan</a:t>
            </a:r>
            <a:endParaRPr kumimoji="0" lang="en-US" altLang="ko-KR" sz="2800" dirty="0">
              <a:solidFill>
                <a:srgbClr val="002060"/>
              </a:solidFill>
              <a:latin typeface="Calibri" pitchFamily="34" charset="0"/>
              <a:ea typeface="HY헤드라인M" pitchFamily="18" charset="-127"/>
            </a:endParaRPr>
          </a:p>
        </p:txBody>
      </p:sp>
      <p:sp>
        <p:nvSpPr>
          <p:cNvPr id="11"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pic>
        <p:nvPicPr>
          <p:cNvPr id="15" name="Picture 4" descr="230"/>
          <p:cNvPicPr>
            <a:picLocks noChangeAspect="1" noChangeArrowheads="1"/>
          </p:cNvPicPr>
          <p:nvPr/>
        </p:nvPicPr>
        <p:blipFill>
          <a:blip r:embed="rId3" cstate="print"/>
          <a:srcRect/>
          <a:stretch>
            <a:fillRect/>
          </a:stretch>
        </p:blipFill>
        <p:spPr bwMode="auto">
          <a:xfrm>
            <a:off x="395536" y="1268760"/>
            <a:ext cx="8424936" cy="5256584"/>
          </a:xfrm>
          <a:prstGeom prst="rect">
            <a:avLst/>
          </a:prstGeom>
          <a:noFill/>
          <a:ln w="9525">
            <a:noFill/>
            <a:miter lim="800000"/>
            <a:headEnd/>
            <a:tailEnd/>
          </a:ln>
        </p:spPr>
      </p:pic>
      <p:sp>
        <p:nvSpPr>
          <p:cNvPr id="16" name="TextBox 15"/>
          <p:cNvSpPr txBox="1"/>
          <p:nvPr/>
        </p:nvSpPr>
        <p:spPr>
          <a:xfrm>
            <a:off x="467544" y="5877272"/>
            <a:ext cx="8352928" cy="646331"/>
          </a:xfrm>
          <a:prstGeom prst="rect">
            <a:avLst/>
          </a:prstGeom>
          <a:solidFill>
            <a:schemeClr val="bg1"/>
          </a:solidFill>
        </p:spPr>
        <p:txBody>
          <a:bodyPr wrap="square" rtlCol="0">
            <a:spAutoFit/>
          </a:bodyPr>
          <a:lstStyle/>
          <a:p>
            <a:r>
              <a:rPr lang="en-US" altLang="ko-KR" dirty="0" smtClean="0">
                <a:latin typeface="Calibri" pitchFamily="34" charset="0"/>
              </a:rPr>
              <a:t>Tokyo port and its surroundings which served as Father’s field of experience and training during his student years in Japan</a:t>
            </a:r>
            <a:endParaRPr lang="ko-KR" altLang="en-US" dirty="0">
              <a:latin typeface="Calibri"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
        <p:nvSpPr>
          <p:cNvPr id="6147" name="AutoShape 7"/>
          <p:cNvSpPr>
            <a:spLocks noChangeArrowheads="1"/>
          </p:cNvSpPr>
          <p:nvPr/>
        </p:nvSpPr>
        <p:spPr bwMode="gray">
          <a:xfrm>
            <a:off x="395536" y="1143000"/>
            <a:ext cx="6984776" cy="725488"/>
          </a:xfrm>
          <a:prstGeom prst="roundRect">
            <a:avLst>
              <a:gd name="adj" fmla="val 9106"/>
            </a:avLst>
          </a:prstGeom>
          <a:noFill/>
          <a:ln w="25400">
            <a:noFill/>
            <a:round/>
            <a:headEnd/>
            <a:tailEnd/>
          </a:ln>
        </p:spPr>
        <p:txBody>
          <a:bodyPr anchor="ctr"/>
          <a:lstStyle/>
          <a:p>
            <a:pPr algn="l"/>
            <a:r>
              <a:rPr kumimoji="0" lang="en-US" altLang="ko-KR" sz="3000" dirty="0" smtClean="0">
                <a:solidFill>
                  <a:srgbClr val="000000"/>
                </a:solidFill>
                <a:latin typeface="Calibri" pitchFamily="34" charset="0"/>
                <a:ea typeface="HY견고딕" pitchFamily="18" charset="-127"/>
              </a:rPr>
              <a:t>A. The "Awakening" and True Father</a:t>
            </a:r>
            <a:endParaRPr kumimoji="0" lang="en-US" altLang="ko-KR" sz="3000" dirty="0">
              <a:solidFill>
                <a:srgbClr val="000000"/>
              </a:solidFill>
              <a:latin typeface="Calibri" pitchFamily="34" charset="0"/>
              <a:ea typeface="HY견고딕" pitchFamily="18" charset="-127"/>
            </a:endParaRPr>
          </a:p>
        </p:txBody>
      </p:sp>
      <p:grpSp>
        <p:nvGrpSpPr>
          <p:cNvPr id="2" name="Group 10"/>
          <p:cNvGrpSpPr>
            <a:grpSpLocks/>
          </p:cNvGrpSpPr>
          <p:nvPr/>
        </p:nvGrpSpPr>
        <p:grpSpPr bwMode="auto">
          <a:xfrm>
            <a:off x="395536" y="1808163"/>
            <a:ext cx="5906839" cy="108669"/>
            <a:chOff x="528" y="1824"/>
            <a:chExt cx="4512" cy="71"/>
          </a:xfrm>
        </p:grpSpPr>
        <p:sp>
          <p:nvSpPr>
            <p:cNvPr id="6159"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160"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161"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2" name="대각선 방향의 모서리가 둥근 사각형 11"/>
          <p:cNvSpPr/>
          <p:nvPr/>
        </p:nvSpPr>
        <p:spPr bwMode="auto">
          <a:xfrm>
            <a:off x="971600" y="2636912"/>
            <a:ext cx="7704856" cy="1224136"/>
          </a:xfrm>
          <a:prstGeom prst="round2DiagRect">
            <a:avLst>
              <a:gd name="adj1" fmla="val 0"/>
              <a:gd name="adj2" fmla="val 42234"/>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anchor="ctr"/>
          <a:lstStyle/>
          <a:p>
            <a:pPr algn="l">
              <a:defRPr/>
            </a:pPr>
            <a:r>
              <a:rPr lang="en-US" altLang="ko-KR" sz="2000" dirty="0" smtClean="0">
                <a:solidFill>
                  <a:srgbClr val="C00000"/>
                </a:solidFill>
                <a:latin typeface="Calibri" pitchFamily="34" charset="0"/>
                <a:ea typeface="HY견고딕" pitchFamily="18" charset="-127"/>
              </a:rPr>
              <a:t>“Human beings are orphans who, born without parents into the fallen lineage, have wandered aimlessly for thousands of years. We have received the great mandate from Heaven to save all people and bring them back to God.” – Peace Message XVI</a:t>
            </a:r>
            <a:endParaRPr lang="ko-KR" altLang="en-US" sz="2000" dirty="0">
              <a:solidFill>
                <a:srgbClr val="C00000"/>
              </a:solidFill>
              <a:latin typeface="Calibri" pitchFamily="34" charset="0"/>
              <a:ea typeface="HY견고딕" pitchFamily="18" charset="-127"/>
            </a:endParaRPr>
          </a:p>
        </p:txBody>
      </p:sp>
      <p:grpSp>
        <p:nvGrpSpPr>
          <p:cNvPr id="3" name="그룹 13"/>
          <p:cNvGrpSpPr>
            <a:grpSpLocks/>
          </p:cNvGrpSpPr>
          <p:nvPr/>
        </p:nvGrpSpPr>
        <p:grpSpPr bwMode="auto">
          <a:xfrm>
            <a:off x="754713" y="2072376"/>
            <a:ext cx="8137767" cy="492530"/>
            <a:chOff x="1493838" y="3214690"/>
            <a:chExt cx="8324979" cy="571500"/>
          </a:xfrm>
        </p:grpSpPr>
        <p:sp>
          <p:nvSpPr>
            <p:cNvPr id="16"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fontAlgn="auto">
                <a:spcBef>
                  <a:spcPts val="0"/>
                </a:spcBef>
                <a:spcAft>
                  <a:spcPts val="0"/>
                </a:spcAft>
                <a:defRPr/>
              </a:pPr>
              <a:endParaRPr kumimoji="0" lang="en-US" altLang="ko-KR" sz="2400" b="1" dirty="0">
                <a:solidFill>
                  <a:srgbClr val="FFFFFF"/>
                </a:solidFill>
                <a:effectLst>
                  <a:outerShdw blurRad="38100" dist="38100" dir="2700000" algn="tl">
                    <a:srgbClr val="000000">
                      <a:alpha val="43137"/>
                    </a:srgbClr>
                  </a:outerShdw>
                </a:effectLst>
                <a:latin typeface="Calibri" pitchFamily="34" charset="0"/>
              </a:endParaRPr>
            </a:p>
          </p:txBody>
        </p:sp>
        <p:sp>
          <p:nvSpPr>
            <p:cNvPr id="17" name="Text Box 11"/>
            <p:cNvSpPr txBox="1">
              <a:spLocks noChangeArrowheads="1"/>
            </p:cNvSpPr>
            <p:nvPr/>
          </p:nvSpPr>
          <p:spPr bwMode="gray">
            <a:xfrm>
              <a:off x="1494774" y="3284867"/>
              <a:ext cx="8324043" cy="464262"/>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algn="l" fontAlgn="auto">
                <a:spcBef>
                  <a:spcPts val="0"/>
                </a:spcBef>
                <a:spcAft>
                  <a:spcPts val="0"/>
                </a:spcAft>
                <a:defRPr/>
              </a:pPr>
              <a:r>
                <a:rPr kumimoji="0" lang="en-US" altLang="ko-KR" sz="2000" dirty="0" smtClean="0">
                  <a:effectLst>
                    <a:outerShdw blurRad="38100" dist="38100" dir="2700000" algn="tl">
                      <a:srgbClr val="000000">
                        <a:alpha val="43137"/>
                      </a:srgbClr>
                    </a:outerShdw>
                  </a:effectLst>
                  <a:latin typeface="Calibri" pitchFamily="34" charset="0"/>
                  <a:ea typeface="HY견고딕" pitchFamily="18" charset="-127"/>
                  <a:cs typeface="한컴바탕" pitchFamily="18" charset="2"/>
                </a:rPr>
                <a:t>1. April 17, 1935, Easter morning during prayer on top of Myodu Mountain</a:t>
              </a:r>
              <a:endParaRPr kumimoji="0" lang="ko-KR" altLang="en-US" sz="2000" dirty="0">
                <a:effectLst>
                  <a:outerShdw blurRad="38100" dist="38100" dir="2700000" algn="tl">
                    <a:srgbClr val="000000">
                      <a:alpha val="43137"/>
                    </a:srgbClr>
                  </a:outerShdw>
                </a:effectLst>
                <a:latin typeface="Calibri" pitchFamily="34" charset="0"/>
                <a:ea typeface="HY견고딕" pitchFamily="18" charset="-127"/>
                <a:cs typeface="한컴바탕" pitchFamily="18" charset="2"/>
              </a:endParaRPr>
            </a:p>
          </p:txBody>
        </p:sp>
      </p:grpSp>
      <p:pic>
        <p:nvPicPr>
          <p:cNvPr id="21" name="Picture 2" descr="125"/>
          <p:cNvPicPr>
            <a:picLocks noChangeAspect="1" noChangeArrowheads="1"/>
          </p:cNvPicPr>
          <p:nvPr/>
        </p:nvPicPr>
        <p:blipFill>
          <a:blip r:embed="rId3" cstate="print"/>
          <a:srcRect/>
          <a:stretch>
            <a:fillRect/>
          </a:stretch>
        </p:blipFill>
        <p:spPr bwMode="auto">
          <a:xfrm>
            <a:off x="4572000" y="3932857"/>
            <a:ext cx="4248472" cy="2780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4" descr="120"/>
          <p:cNvPicPr>
            <a:picLocks noChangeAspect="1" noChangeArrowheads="1"/>
          </p:cNvPicPr>
          <p:nvPr/>
        </p:nvPicPr>
        <p:blipFill>
          <a:blip r:embed="rId4" cstate="print"/>
          <a:srcRect/>
          <a:stretch>
            <a:fillRect/>
          </a:stretch>
        </p:blipFill>
        <p:spPr bwMode="auto">
          <a:xfrm>
            <a:off x="395536" y="3932857"/>
            <a:ext cx="4104456" cy="2780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Line 5"/>
          <p:cNvSpPr>
            <a:spLocks noChangeShapeType="1"/>
          </p:cNvSpPr>
          <p:nvPr/>
        </p:nvSpPr>
        <p:spPr bwMode="auto">
          <a:xfrm>
            <a:off x="2555875" y="4292848"/>
            <a:ext cx="0" cy="530225"/>
          </a:xfrm>
          <a:prstGeom prst="line">
            <a:avLst/>
          </a:prstGeom>
          <a:noFill/>
          <a:ln w="57150">
            <a:solidFill>
              <a:srgbClr val="FF0000"/>
            </a:solidFill>
            <a:round/>
            <a:headEnd/>
            <a:tailEnd type="triangle" w="lg" len="lg"/>
          </a:ln>
        </p:spPr>
        <p:txBody>
          <a:bodyPr/>
          <a:lstStyle/>
          <a:p>
            <a:endParaRPr lang="ko-KR" altLang="en-US" dirty="0">
              <a:latin typeface="Calibri" pitchFamily="34" charset="0"/>
            </a:endParaRPr>
          </a:p>
        </p:txBody>
      </p:sp>
      <p:sp>
        <p:nvSpPr>
          <p:cNvPr id="6154" name="Text Box 6"/>
          <p:cNvSpPr txBox="1">
            <a:spLocks noChangeArrowheads="1"/>
          </p:cNvSpPr>
          <p:nvPr/>
        </p:nvSpPr>
        <p:spPr bwMode="auto">
          <a:xfrm>
            <a:off x="323850" y="4077072"/>
            <a:ext cx="1511300" cy="400110"/>
          </a:xfrm>
          <a:prstGeom prst="rect">
            <a:avLst/>
          </a:prstGeom>
          <a:noFill/>
          <a:ln w="9525">
            <a:noFill/>
            <a:miter lim="800000"/>
            <a:headEnd/>
            <a:tailEnd/>
          </a:ln>
        </p:spPr>
        <p:txBody>
          <a:bodyPr>
            <a:spAutoFit/>
          </a:bodyPr>
          <a:lstStyle/>
          <a:p>
            <a:pPr>
              <a:spcBef>
                <a:spcPct val="50000"/>
              </a:spcBef>
            </a:pPr>
            <a:r>
              <a:rPr lang="en-US" altLang="ko-KR" sz="2000" dirty="0" smtClean="0">
                <a:latin typeface="Calibri" pitchFamily="34" charset="0"/>
                <a:ea typeface="MD아트체" pitchFamily="18" charset="-127"/>
              </a:rPr>
              <a:t>Birth home</a:t>
            </a:r>
            <a:endParaRPr lang="ko-KR" altLang="en-US" sz="2000" dirty="0">
              <a:latin typeface="Calibri" pitchFamily="34" charset="0"/>
              <a:ea typeface="MD아트체" pitchFamily="18" charset="-127"/>
            </a:endParaRPr>
          </a:p>
        </p:txBody>
      </p:sp>
      <p:sp>
        <p:nvSpPr>
          <p:cNvPr id="29" name="Line 7"/>
          <p:cNvSpPr>
            <a:spLocks noChangeShapeType="1"/>
          </p:cNvSpPr>
          <p:nvPr/>
        </p:nvSpPr>
        <p:spPr bwMode="auto">
          <a:xfrm flipH="1">
            <a:off x="468313" y="4580185"/>
            <a:ext cx="0" cy="504825"/>
          </a:xfrm>
          <a:prstGeom prst="line">
            <a:avLst/>
          </a:prstGeom>
          <a:noFill/>
          <a:ln w="57150">
            <a:solidFill>
              <a:srgbClr val="FF0000"/>
            </a:solidFill>
            <a:round/>
            <a:headEnd/>
            <a:tailEnd type="triangle" w="lg" len="lg"/>
          </a:ln>
        </p:spPr>
        <p:txBody>
          <a:bodyPr/>
          <a:lstStyle/>
          <a:p>
            <a:endParaRPr lang="ko-KR" altLang="en-US" dirty="0">
              <a:latin typeface="Calibri" pitchFamily="34" charset="0"/>
            </a:endParaRPr>
          </a:p>
        </p:txBody>
      </p:sp>
      <p:sp>
        <p:nvSpPr>
          <p:cNvPr id="6156" name="Text Box 8"/>
          <p:cNvSpPr txBox="1">
            <a:spLocks noChangeArrowheads="1"/>
          </p:cNvSpPr>
          <p:nvPr/>
        </p:nvSpPr>
        <p:spPr bwMode="auto">
          <a:xfrm>
            <a:off x="1692027" y="3892986"/>
            <a:ext cx="1799853" cy="400110"/>
          </a:xfrm>
          <a:prstGeom prst="rect">
            <a:avLst/>
          </a:prstGeom>
          <a:noFill/>
          <a:ln w="9525">
            <a:noFill/>
            <a:miter lim="800000"/>
            <a:headEnd/>
            <a:tailEnd/>
          </a:ln>
        </p:spPr>
        <p:txBody>
          <a:bodyPr wrap="square">
            <a:spAutoFit/>
          </a:bodyPr>
          <a:lstStyle/>
          <a:p>
            <a:pPr>
              <a:spcBef>
                <a:spcPct val="50000"/>
              </a:spcBef>
            </a:pPr>
            <a:r>
              <a:rPr lang="en-US" altLang="ko-KR" sz="2000" dirty="0" smtClean="0">
                <a:latin typeface="Calibri" pitchFamily="34" charset="0"/>
                <a:ea typeface="MD아트체" pitchFamily="18" charset="-127"/>
              </a:rPr>
              <a:t>Mt. Myodu</a:t>
            </a:r>
            <a:endParaRPr lang="ko-KR" altLang="en-US" sz="2000" b="1" dirty="0">
              <a:latin typeface="Calibri" pitchFamily="34" charset="0"/>
              <a:ea typeface="MD아트체" pitchFamily="18" charset="-127"/>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par>
                          <p:cTn id="17" fill="hold">
                            <p:stCondLst>
                              <p:cond delay="500"/>
                            </p:stCondLst>
                            <p:childTnLst>
                              <p:par>
                                <p:cTn id="18" presetID="26" presetClass="emph" presetSubtype="0" repeatCount="indefinite" fill="hold" grpId="0" nodeType="afterEffect">
                                  <p:stCondLst>
                                    <p:cond delay="0"/>
                                  </p:stCondLst>
                                  <p:endCondLst>
                                    <p:cond evt="onNext" delay="0">
                                      <p:tgtEl>
                                        <p:sldTgt/>
                                      </p:tgtEl>
                                    </p:cond>
                                  </p:endCondLst>
                                  <p:childTnLst>
                                    <p:animEffect transition="out" filter="fade">
                                      <p:cBhvr>
                                        <p:cTn id="19" dur="500" tmFilter="0, 0; .2, .5; .8, .5; 1, 0"/>
                                        <p:tgtEl>
                                          <p:spTgt spid="25"/>
                                        </p:tgtEl>
                                      </p:cBhvr>
                                    </p:animEffect>
                                    <p:animScale>
                                      <p:cBhvr>
                                        <p:cTn id="20" dur="250" autoRev="1" fill="hold"/>
                                        <p:tgtEl>
                                          <p:spTgt spid="25"/>
                                        </p:tgtEl>
                                      </p:cBhvr>
                                      <p:by x="105000" y="105000"/>
                                    </p:animScale>
                                  </p:childTnLst>
                                </p:cTn>
                              </p:par>
                            </p:childTnLst>
                          </p:cTn>
                        </p:par>
                        <p:par>
                          <p:cTn id="21" fill="hold">
                            <p:stCondLst>
                              <p:cond delay="1000"/>
                            </p:stCondLst>
                            <p:childTnLst>
                              <p:par>
                                <p:cTn id="22" presetID="26" presetClass="emph" presetSubtype="0" repeatCount="indefinite" fill="hold" grpId="0" nodeType="afterEffect">
                                  <p:stCondLst>
                                    <p:cond delay="0"/>
                                  </p:stCondLst>
                                  <p:endCondLst>
                                    <p:cond evt="onNext" delay="0">
                                      <p:tgtEl>
                                        <p:sldTgt/>
                                      </p:tgtEl>
                                    </p:cond>
                                  </p:endCondLst>
                                  <p:childTnLst>
                                    <p:animEffect transition="out" filter="fade">
                                      <p:cBhvr>
                                        <p:cTn id="23" dur="500" tmFilter="0, 0; .2, .5; .8, .5; 1, 0"/>
                                        <p:tgtEl>
                                          <p:spTgt spid="29"/>
                                        </p:tgtEl>
                                      </p:cBhvr>
                                    </p:animEffect>
                                    <p:animScale>
                                      <p:cBhvr>
                                        <p:cTn id="24"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2" grpId="0" animBg="1"/>
      <p:bldP spid="25"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26"/>
          <p:cNvPicPr>
            <a:picLocks noChangeAspect="1" noChangeArrowheads="1"/>
          </p:cNvPicPr>
          <p:nvPr/>
        </p:nvPicPr>
        <p:blipFill>
          <a:blip r:embed="rId3" cstate="print"/>
          <a:srcRect/>
          <a:stretch>
            <a:fillRect/>
          </a:stretch>
        </p:blipFill>
        <p:spPr bwMode="auto">
          <a:xfrm>
            <a:off x="3347864" y="2564904"/>
            <a:ext cx="3600450" cy="3960440"/>
          </a:xfrm>
          <a:prstGeom prst="rect">
            <a:avLst/>
          </a:prstGeom>
          <a:ln>
            <a:noFill/>
          </a:ln>
          <a:effectLst>
            <a:softEdge rad="112500"/>
          </a:effectLst>
        </p:spPr>
      </p:pic>
      <p:sp>
        <p:nvSpPr>
          <p:cNvPr id="43011" name="Text Box 3"/>
          <p:cNvSpPr txBox="1">
            <a:spLocks noChangeArrowheads="1"/>
          </p:cNvSpPr>
          <p:nvPr/>
        </p:nvSpPr>
        <p:spPr bwMode="auto">
          <a:xfrm>
            <a:off x="971600" y="3314132"/>
            <a:ext cx="2174825" cy="2419124"/>
          </a:xfrm>
          <a:prstGeom prst="rect">
            <a:avLst/>
          </a:prstGeom>
          <a:noFill/>
          <a:ln w="9525">
            <a:noFill/>
            <a:miter lim="800000"/>
            <a:headEnd/>
            <a:tailEnd/>
          </a:ln>
        </p:spPr>
        <p:txBody>
          <a:bodyPr vert="horz" wrap="square">
            <a:spAutoFit/>
          </a:bodyPr>
          <a:lstStyle/>
          <a:p>
            <a:pPr>
              <a:lnSpc>
                <a:spcPct val="90000"/>
              </a:lnSpc>
              <a:spcBef>
                <a:spcPct val="50000"/>
              </a:spcBef>
              <a:buClr>
                <a:schemeClr val="accent1"/>
              </a:buClr>
              <a:buSzPct val="70000"/>
            </a:pPr>
            <a:r>
              <a:rPr lang="en-US" altLang="ko-KR" sz="2400" i="1" dirty="0" smtClean="0">
                <a:latin typeface="Calibri" pitchFamily="34" charset="0"/>
                <a:ea typeface="궁서체" pitchFamily="17" charset="-127"/>
              </a:rPr>
              <a:t>Before you desire to have dominion over the universe, you </a:t>
            </a:r>
            <a:r>
              <a:rPr lang="en-US" altLang="ko-KR" sz="2400" b="1" i="1" dirty="0" smtClean="0">
                <a:latin typeface="Calibri" pitchFamily="34" charset="0"/>
                <a:ea typeface="궁서체" pitchFamily="17" charset="-127"/>
              </a:rPr>
              <a:t>must have dominion over yourself.</a:t>
            </a:r>
            <a:endParaRPr lang="ko-KR" altLang="en-US" sz="2400" b="1" i="1" dirty="0">
              <a:latin typeface="Calibri" pitchFamily="34" charset="0"/>
              <a:ea typeface="궁서체" pitchFamily="17" charset="-127"/>
            </a:endParaRPr>
          </a:p>
        </p:txBody>
      </p:sp>
      <p:sp>
        <p:nvSpPr>
          <p:cNvPr id="43012" name="Rectangle 4"/>
          <p:cNvSpPr>
            <a:spLocks noChangeArrowheads="1"/>
          </p:cNvSpPr>
          <p:nvPr/>
        </p:nvSpPr>
        <p:spPr bwMode="auto">
          <a:xfrm>
            <a:off x="1258888" y="1856755"/>
            <a:ext cx="7489576" cy="892552"/>
          </a:xfrm>
          <a:prstGeom prst="rect">
            <a:avLst/>
          </a:prstGeom>
          <a:noFill/>
          <a:ln w="9525">
            <a:noFill/>
            <a:miter lim="800000"/>
            <a:headEnd/>
            <a:tailEnd/>
          </a:ln>
        </p:spPr>
        <p:txBody>
          <a:bodyPr wrap="square">
            <a:spAutoFit/>
          </a:bodyPr>
          <a:lstStyle/>
          <a:p>
            <a:pPr marL="514350" indent="-514350" algn="l">
              <a:spcBef>
                <a:spcPct val="20000"/>
              </a:spcBef>
              <a:buFont typeface="+mj-lt"/>
              <a:buAutoNum type="arabicPeriod" startAt="5"/>
            </a:pPr>
            <a:r>
              <a:rPr lang="en-US" altLang="ko-KR" sz="2600" dirty="0" smtClean="0">
                <a:latin typeface="Calibri" pitchFamily="34" charset="0"/>
                <a:ea typeface="HY헤드라인M" pitchFamily="18" charset="-127"/>
              </a:rPr>
              <a:t>Harsh training and experiencing </a:t>
            </a:r>
            <a:r>
              <a:rPr lang="en-US" altLang="ko-KR" sz="2600" b="1" dirty="0" smtClean="0">
                <a:solidFill>
                  <a:srgbClr val="C00000"/>
                </a:solidFill>
                <a:latin typeface="Calibri" pitchFamily="34" charset="0"/>
                <a:ea typeface="HY헤드라인M" pitchFamily="18" charset="-127"/>
              </a:rPr>
              <a:t>the lowest and highest in life</a:t>
            </a:r>
            <a:endParaRPr lang="ko-KR" altLang="en-US" sz="2600" b="1" dirty="0">
              <a:solidFill>
                <a:srgbClr val="C00000"/>
              </a:solidFill>
              <a:latin typeface="Calibri" pitchFamily="34" charset="0"/>
              <a:ea typeface="HY헤드라인M" pitchFamily="18" charset="-127"/>
            </a:endParaRPr>
          </a:p>
        </p:txBody>
      </p:sp>
      <p:sp>
        <p:nvSpPr>
          <p:cNvPr id="43013" name="직사각형 13"/>
          <p:cNvSpPr>
            <a:spLocks noChangeArrowheads="1"/>
          </p:cNvSpPr>
          <p:nvPr/>
        </p:nvSpPr>
        <p:spPr bwMode="auto">
          <a:xfrm>
            <a:off x="371759" y="1208088"/>
            <a:ext cx="492032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Student Years in Tokyo, Japan</a:t>
            </a:r>
            <a:endParaRPr kumimoji="0" lang="en-US" altLang="ko-KR" sz="2800" dirty="0">
              <a:solidFill>
                <a:srgbClr val="002060"/>
              </a:solidFill>
              <a:latin typeface="Calibri" pitchFamily="34" charset="0"/>
              <a:ea typeface="HY헤드라인M" pitchFamily="18" charset="-127"/>
            </a:endParaRPr>
          </a:p>
        </p:txBody>
      </p:sp>
      <p:sp>
        <p:nvSpPr>
          <p:cNvPr id="8"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bwMode="auto">
          <a:xfrm>
            <a:off x="1763688" y="3068960"/>
            <a:ext cx="6768752" cy="2952428"/>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271463" indent="-271463" algn="l" fontAlgn="auto">
              <a:spcBef>
                <a:spcPts val="0"/>
              </a:spcBef>
              <a:spcAft>
                <a:spcPts val="0"/>
              </a:spcAft>
              <a:buClr>
                <a:schemeClr val="accent2">
                  <a:lumMod val="40000"/>
                  <a:lumOff val="60000"/>
                </a:schemeClr>
              </a:buClr>
              <a:buFont typeface="Wingdings" pitchFamily="2" charset="2"/>
              <a:buChar char="l"/>
              <a:defRPr/>
            </a:pPr>
            <a:r>
              <a:rPr lang="en-US" altLang="ko-KR" sz="2400" b="0" dirty="0" smtClean="0">
                <a:solidFill>
                  <a:schemeClr val="tx1"/>
                </a:solidFill>
                <a:latin typeface="Calibri" pitchFamily="34" charset="0"/>
                <a:ea typeface="HY헤드라인M" pitchFamily="18" charset="-127"/>
              </a:rPr>
              <a:t>December 8, 1941, Japan’s attack on Pearl Harbor in Hawaii; wartime Japan; early graduation</a:t>
            </a:r>
            <a:endParaRPr kumimoji="0" lang="en-US" altLang="ko-KR" sz="2400" b="0" dirty="0">
              <a:solidFill>
                <a:schemeClr val="tx1"/>
              </a:solidFill>
              <a:latin typeface="Calibri" pitchFamily="34" charset="0"/>
              <a:ea typeface="HY헤드라인M" pitchFamily="18" charset="-127"/>
            </a:endParaRPr>
          </a:p>
          <a:p>
            <a:pPr marL="271463" indent="-271463" algn="l" fontAlgn="auto">
              <a:spcBef>
                <a:spcPts val="0"/>
              </a:spcBef>
              <a:spcAft>
                <a:spcPts val="0"/>
              </a:spcAft>
              <a:buClr>
                <a:schemeClr val="accent2">
                  <a:lumMod val="40000"/>
                  <a:lumOff val="60000"/>
                </a:schemeClr>
              </a:buClr>
              <a:buFont typeface="Wingdings" pitchFamily="2" charset="2"/>
              <a:buChar char="l"/>
              <a:defRPr/>
            </a:pPr>
            <a:r>
              <a:rPr kumimoji="0" lang="en-US" altLang="ko-KR" sz="2400" b="0" dirty="0" smtClean="0">
                <a:solidFill>
                  <a:schemeClr val="tx1"/>
                </a:solidFill>
                <a:latin typeface="Calibri" pitchFamily="34" charset="0"/>
                <a:ea typeface="HY헤드라인M" pitchFamily="18" charset="-127"/>
              </a:rPr>
              <a:t>Sinking of the Konlin Maru ferryboat</a:t>
            </a:r>
            <a:endParaRPr kumimoji="0" lang="en-US" altLang="ko-KR" sz="2400" b="0" dirty="0">
              <a:solidFill>
                <a:schemeClr val="tx1"/>
              </a:solidFill>
              <a:latin typeface="Calibri" pitchFamily="34" charset="0"/>
              <a:ea typeface="HY헤드라인M" pitchFamily="18" charset="-127"/>
            </a:endParaRPr>
          </a:p>
          <a:p>
            <a:pPr marL="271463" indent="-271463" algn="l" fontAlgn="auto">
              <a:spcBef>
                <a:spcPts val="0"/>
              </a:spcBef>
              <a:spcAft>
                <a:spcPts val="0"/>
              </a:spcAft>
              <a:buClr>
                <a:schemeClr val="accent2">
                  <a:lumMod val="40000"/>
                  <a:lumOff val="60000"/>
                </a:schemeClr>
              </a:buClr>
              <a:buFont typeface="Wingdings" pitchFamily="2" charset="2"/>
              <a:buChar char="l"/>
              <a:defRPr/>
            </a:pPr>
            <a:r>
              <a:rPr kumimoji="0" lang="en-US" altLang="ko-KR" sz="2400" b="0" dirty="0" smtClean="0">
                <a:solidFill>
                  <a:schemeClr val="tx1"/>
                </a:solidFill>
                <a:latin typeface="Calibri" pitchFamily="34" charset="0"/>
                <a:ea typeface="HY헤드라인M" pitchFamily="18" charset="-127"/>
              </a:rPr>
              <a:t>Choong-mo nim’s extreme love for her son</a:t>
            </a:r>
          </a:p>
          <a:p>
            <a:pPr marL="271463" indent="-271463" algn="l" fontAlgn="auto">
              <a:spcBef>
                <a:spcPts val="0"/>
              </a:spcBef>
              <a:spcAft>
                <a:spcPts val="0"/>
              </a:spcAft>
              <a:buClr>
                <a:schemeClr val="accent2">
                  <a:lumMod val="40000"/>
                  <a:lumOff val="60000"/>
                </a:schemeClr>
              </a:buClr>
              <a:defRPr/>
            </a:pPr>
            <a:r>
              <a:rPr kumimoji="0" lang="en-US" altLang="ko-KR" sz="2400" b="0" dirty="0" smtClean="0">
                <a:solidFill>
                  <a:schemeClr val="tx1"/>
                </a:solidFill>
                <a:latin typeface="Calibri" pitchFamily="34" charset="0"/>
                <a:ea typeface="HY헤드라인M" pitchFamily="18" charset="-127"/>
              </a:rPr>
              <a:t>	(Ran eight kilometers barefoot; 20-hour train ride)</a:t>
            </a:r>
            <a:endParaRPr kumimoji="0" lang="en-US" altLang="ko-KR" sz="2400" b="0" dirty="0">
              <a:solidFill>
                <a:schemeClr val="tx1"/>
              </a:solidFill>
              <a:latin typeface="Calibri" pitchFamily="34" charset="0"/>
              <a:ea typeface="HY헤드라인M" pitchFamily="18" charset="-127"/>
            </a:endParaRPr>
          </a:p>
        </p:txBody>
      </p:sp>
      <p:grpSp>
        <p:nvGrpSpPr>
          <p:cNvPr id="2" name="Group 10"/>
          <p:cNvGrpSpPr>
            <a:grpSpLocks/>
          </p:cNvGrpSpPr>
          <p:nvPr/>
        </p:nvGrpSpPr>
        <p:grpSpPr bwMode="auto">
          <a:xfrm>
            <a:off x="410815" y="1916832"/>
            <a:ext cx="4449217" cy="72008"/>
            <a:chOff x="528" y="1824"/>
            <a:chExt cx="4512" cy="71"/>
          </a:xfrm>
        </p:grpSpPr>
        <p:sp>
          <p:nvSpPr>
            <p:cNvPr id="44039"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4040"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4041"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44036" name="직사각형 13"/>
          <p:cNvSpPr>
            <a:spLocks noChangeArrowheads="1"/>
          </p:cNvSpPr>
          <p:nvPr/>
        </p:nvSpPr>
        <p:spPr bwMode="auto">
          <a:xfrm>
            <a:off x="327887" y="1262063"/>
            <a:ext cx="500207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a:t>
            </a:r>
            <a:r>
              <a:rPr kumimoji="0" lang="en-US" altLang="ko-KR" sz="2800" dirty="0" smtClean="0">
                <a:solidFill>
                  <a:srgbClr val="002060"/>
                </a:solidFill>
                <a:latin typeface="Calibri" pitchFamily="34" charset="0"/>
                <a:ea typeface="HY헤드라인M" pitchFamily="18" charset="-127"/>
              </a:rPr>
              <a:t>. Student Years in Tokyo, Japan</a:t>
            </a:r>
            <a:endParaRPr kumimoji="0" lang="en-US" altLang="ko-KR" sz="2800" dirty="0">
              <a:solidFill>
                <a:srgbClr val="002060"/>
              </a:solidFill>
              <a:latin typeface="Calibri" pitchFamily="34" charset="0"/>
              <a:ea typeface="HY헤드라인M" pitchFamily="18" charset="-127"/>
            </a:endParaRPr>
          </a:p>
        </p:txBody>
      </p:sp>
      <p:sp>
        <p:nvSpPr>
          <p:cNvPr id="15" name="AutoShape 7"/>
          <p:cNvSpPr>
            <a:spLocks noChangeArrowheads="1"/>
          </p:cNvSpPr>
          <p:nvPr/>
        </p:nvSpPr>
        <p:spPr bwMode="gray">
          <a:xfrm>
            <a:off x="1212404" y="2138363"/>
            <a:ext cx="7392044"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AutoNum type="arabicPeriod" startAt="6"/>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Early graduation from the Waseda Technical High School </a:t>
            </a:r>
          </a:p>
          <a:p>
            <a:pPr marL="457200" indent="-457200" algn="l">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(September 30, 1943)</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1"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700338" y="2933600"/>
            <a:ext cx="3455987" cy="3488900"/>
            <a:chOff x="1655" y="935"/>
            <a:chExt cx="2582" cy="3168"/>
          </a:xfrm>
        </p:grpSpPr>
        <p:pic>
          <p:nvPicPr>
            <p:cNvPr id="5" name="Picture 5" descr="261"/>
            <p:cNvPicPr>
              <a:picLocks noChangeAspect="1" noChangeArrowheads="1"/>
            </p:cNvPicPr>
            <p:nvPr/>
          </p:nvPicPr>
          <p:blipFill>
            <a:blip r:embed="rId3" cstate="print">
              <a:lum contrast="18000"/>
            </a:blip>
            <a:srcRect/>
            <a:stretch>
              <a:fillRect/>
            </a:stretch>
          </p:blipFill>
          <p:spPr bwMode="auto">
            <a:xfrm>
              <a:off x="1655" y="935"/>
              <a:ext cx="2582" cy="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7" name="Text Box 6"/>
            <p:cNvSpPr txBox="1">
              <a:spLocks noChangeArrowheads="1"/>
            </p:cNvSpPr>
            <p:nvPr/>
          </p:nvSpPr>
          <p:spPr bwMode="auto">
            <a:xfrm>
              <a:off x="1655" y="3768"/>
              <a:ext cx="2573" cy="335"/>
            </a:xfrm>
            <a:prstGeom prst="rect">
              <a:avLst/>
            </a:prstGeom>
            <a:solidFill>
              <a:srgbClr val="C0C0C0">
                <a:alpha val="63136"/>
              </a:srgbClr>
            </a:solidFill>
            <a:ln w="9525">
              <a:noFill/>
              <a:miter lim="800000"/>
              <a:headEnd/>
              <a:tailEnd/>
            </a:ln>
          </p:spPr>
          <p:txBody>
            <a:bodyPr>
              <a:spAutoFit/>
            </a:bodyPr>
            <a:lstStyle/>
            <a:p>
              <a:pPr>
                <a:lnSpc>
                  <a:spcPct val="90000"/>
                </a:lnSpc>
                <a:spcBef>
                  <a:spcPct val="50000"/>
                </a:spcBef>
                <a:buClr>
                  <a:schemeClr val="accent1"/>
                </a:buClr>
                <a:buSzPct val="70000"/>
                <a:buFont typeface="Wingdings 2" pitchFamily="18" charset="2"/>
                <a:buNone/>
              </a:pPr>
              <a:r>
                <a:rPr lang="en-US" altLang="ko-KR" sz="2000" dirty="0" smtClean="0">
                  <a:latin typeface="Calibri" pitchFamily="34" charset="0"/>
                  <a:ea typeface="태 나무"/>
                  <a:cs typeface="태 나무"/>
                </a:rPr>
                <a:t>True Father during those years</a:t>
              </a:r>
              <a:endParaRPr lang="ko-KR" altLang="en-US" sz="2000" b="1" dirty="0">
                <a:latin typeface="Calibri" pitchFamily="34" charset="0"/>
                <a:ea typeface="태 나무"/>
                <a:cs typeface="태 나무"/>
              </a:endParaRPr>
            </a:p>
          </p:txBody>
        </p:sp>
      </p:grpSp>
      <p:grpSp>
        <p:nvGrpSpPr>
          <p:cNvPr id="3" name="Group 10"/>
          <p:cNvGrpSpPr>
            <a:grpSpLocks/>
          </p:cNvGrpSpPr>
          <p:nvPr/>
        </p:nvGrpSpPr>
        <p:grpSpPr bwMode="auto">
          <a:xfrm>
            <a:off x="410815" y="1796182"/>
            <a:ext cx="6321425" cy="120650"/>
            <a:chOff x="528" y="1824"/>
            <a:chExt cx="4512" cy="71"/>
          </a:xfrm>
        </p:grpSpPr>
        <p:sp>
          <p:nvSpPr>
            <p:cNvPr id="4506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506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506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45060" name="직사각형 13"/>
          <p:cNvSpPr>
            <a:spLocks noChangeArrowheads="1"/>
          </p:cNvSpPr>
          <p:nvPr/>
        </p:nvSpPr>
        <p:spPr bwMode="auto">
          <a:xfrm>
            <a:off x="379921" y="1268760"/>
            <a:ext cx="613629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F</a:t>
            </a:r>
            <a:r>
              <a:rPr kumimoji="0" lang="en-US" altLang="ko-KR" sz="2800" dirty="0" smtClean="0">
                <a:solidFill>
                  <a:srgbClr val="002060"/>
                </a:solidFill>
                <a:latin typeface="Calibri" pitchFamily="34" charset="0"/>
                <a:ea typeface="HY헤드라인M" pitchFamily="18" charset="-127"/>
              </a:rPr>
              <a:t>. Life in Seoul before Korea's liberation</a:t>
            </a:r>
            <a:endParaRPr kumimoji="0" lang="en-US" altLang="ko-KR" sz="2800" dirty="0">
              <a:solidFill>
                <a:srgbClr val="002060"/>
              </a:solidFill>
              <a:latin typeface="Calibri" pitchFamily="34" charset="0"/>
              <a:ea typeface="HY헤드라인M" pitchFamily="18" charset="-127"/>
            </a:endParaRPr>
          </a:p>
        </p:txBody>
      </p:sp>
      <p:sp>
        <p:nvSpPr>
          <p:cNvPr id="13" name="AutoShape 7"/>
          <p:cNvSpPr>
            <a:spLocks noChangeArrowheads="1"/>
          </p:cNvSpPr>
          <p:nvPr/>
        </p:nvSpPr>
        <p:spPr bwMode="gray">
          <a:xfrm>
            <a:off x="1115616" y="1987748"/>
            <a:ext cx="6984776" cy="865188"/>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FontTx/>
              <a:buAutoNum type="arabicPeriod"/>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Final preparations prior to Korea's liberation</a:t>
            </a:r>
            <a:r>
              <a:rPr kumimoji="0" lang="ko-KR" altLang="en-US"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t>
            </a:r>
            <a:endPar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a:p>
            <a:pPr marL="457200" indent="-457200" algn="l">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Work life in Seoul </a:t>
            </a:r>
            <a:r>
              <a:rPr kumimoji="0" lang="en-US" altLang="ko-KR" sz="2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(October 1943 - August 1945)</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4"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bwMode="auto">
          <a:xfrm>
            <a:off x="1691680" y="3068215"/>
            <a:ext cx="6960815" cy="3313113"/>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Bride from the </a:t>
            </a:r>
            <a:r>
              <a:rPr kumimoji="0" lang="en-US" altLang="ko-KR" sz="2000" b="0" i="1" dirty="0" smtClean="0">
                <a:solidFill>
                  <a:srgbClr val="002060"/>
                </a:solidFill>
                <a:latin typeface="Calibri" pitchFamily="34" charset="0"/>
                <a:ea typeface="HY헤드라인M" pitchFamily="18" charset="-127"/>
              </a:rPr>
              <a:t>Kwaksan</a:t>
            </a:r>
            <a:r>
              <a:rPr kumimoji="0" lang="en-US" altLang="ko-KR" sz="2000" b="0" dirty="0" smtClean="0">
                <a:solidFill>
                  <a:srgbClr val="002060"/>
                </a:solidFill>
                <a:latin typeface="Calibri" pitchFamily="34" charset="0"/>
                <a:ea typeface="HY헤드라인M" pitchFamily="18" charset="-127"/>
              </a:rPr>
              <a:t> Choi clan: On the 24</a:t>
            </a:r>
            <a:r>
              <a:rPr kumimoji="0" lang="en-US" altLang="ko-KR" sz="2000" b="0" baseline="30000" dirty="0" smtClean="0">
                <a:solidFill>
                  <a:srgbClr val="002060"/>
                </a:solidFill>
                <a:latin typeface="Calibri" pitchFamily="34" charset="0"/>
                <a:ea typeface="HY헤드라인M" pitchFamily="18" charset="-127"/>
              </a:rPr>
              <a:t>th</a:t>
            </a:r>
            <a:r>
              <a:rPr kumimoji="0" lang="en-US" altLang="ko-KR" sz="2000" b="0" dirty="0" smtClean="0">
                <a:solidFill>
                  <a:srgbClr val="002060"/>
                </a:solidFill>
                <a:latin typeface="Calibri" pitchFamily="34" charset="0"/>
                <a:ea typeface="HY헤드라인M" pitchFamily="18" charset="-127"/>
              </a:rPr>
              <a:t> meeting with prospective marriage partners</a:t>
            </a:r>
            <a:endParaRPr kumimoji="0" lang="en-US" altLang="ko-KR" sz="2000" b="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Engaged after the meeting</a:t>
            </a: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rgbClr val="002060"/>
                </a:solidFill>
                <a:latin typeface="Calibri" pitchFamily="34" charset="0"/>
                <a:ea typeface="HY헤드라인M" pitchFamily="18" charset="-127"/>
              </a:rPr>
              <a:t>(December 1943)</a:t>
            </a:r>
            <a:endParaRPr kumimoji="0" lang="en-US" altLang="ko-KR" sz="2000" b="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Changed plans to go to Manchuria; instead visited Kwaksan</a:t>
            </a: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rgbClr val="002060"/>
                </a:solidFill>
                <a:latin typeface="Calibri" pitchFamily="34" charset="0"/>
                <a:ea typeface="HY헤드라인M" pitchFamily="18" charset="-127"/>
              </a:rPr>
              <a:t>(February 1944)</a:t>
            </a:r>
            <a:endParaRPr kumimoji="0" lang="en-US" altLang="ko-KR" sz="2000" b="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Electrical Department, Kashima-gumi Construction Co., Seoul</a:t>
            </a: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rgbClr val="002060"/>
                </a:solidFill>
                <a:latin typeface="Calibri" pitchFamily="34" charset="0"/>
                <a:ea typeface="HY헤드라인M" pitchFamily="18" charset="-127"/>
              </a:rPr>
              <a:t>(March 1944)</a:t>
            </a:r>
            <a:endParaRPr kumimoji="0" lang="en-US" altLang="ko-KR" sz="2000" b="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Marriage and start of family life</a:t>
            </a: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rgbClr val="002060"/>
                </a:solidFill>
                <a:latin typeface="Calibri" pitchFamily="34" charset="0"/>
                <a:ea typeface="HY헤드라인M" pitchFamily="18" charset="-127"/>
              </a:rPr>
              <a:t>(May 4, 1944, legal marriage date: April 28, 1945)</a:t>
            </a:r>
            <a:endParaRPr kumimoji="0" lang="en-US" altLang="ko-KR" sz="2000" b="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b="0" dirty="0" smtClean="0">
                <a:solidFill>
                  <a:srgbClr val="002060"/>
                </a:solidFill>
                <a:latin typeface="Calibri" pitchFamily="34" charset="0"/>
                <a:ea typeface="HY헤드라인M" pitchFamily="18" charset="-127"/>
              </a:rPr>
              <a:t>Overcame Jesus’ limitations (Officiator: Rev. Lee Ho-bin)</a:t>
            </a:r>
            <a:endParaRPr kumimoji="0" lang="en-US" altLang="ko-KR" sz="2000" b="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880171"/>
            <a:ext cx="4737249" cy="108669"/>
            <a:chOff x="528" y="1824"/>
            <a:chExt cx="4512" cy="71"/>
          </a:xfrm>
        </p:grpSpPr>
        <p:sp>
          <p:nvSpPr>
            <p:cNvPr id="46087"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608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608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46084" name="직사각형 13"/>
          <p:cNvSpPr>
            <a:spLocks noChangeArrowheads="1"/>
          </p:cNvSpPr>
          <p:nvPr/>
        </p:nvSpPr>
        <p:spPr bwMode="auto">
          <a:xfrm>
            <a:off x="389666" y="1321604"/>
            <a:ext cx="6054542"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F. </a:t>
            </a:r>
            <a:r>
              <a:rPr kumimoji="0" lang="en-US" altLang="ko-KR" sz="2800" dirty="0" smtClean="0">
                <a:solidFill>
                  <a:srgbClr val="002060"/>
                </a:solidFill>
                <a:latin typeface="Calibri" pitchFamily="34" charset="0"/>
                <a:ea typeface="HY헤드라인M" pitchFamily="18" charset="-127"/>
              </a:rPr>
              <a:t>Life in Seoul before Korea's liberation</a:t>
            </a:r>
            <a:endParaRPr kumimoji="0" lang="en-US" altLang="ko-KR" sz="2800" dirty="0">
              <a:solidFill>
                <a:srgbClr val="002060"/>
              </a:solidFill>
              <a:latin typeface="Calibri" pitchFamily="34" charset="0"/>
              <a:ea typeface="HY헤드라인M" pitchFamily="18" charset="-127"/>
            </a:endParaRPr>
          </a:p>
        </p:txBody>
      </p:sp>
      <p:sp>
        <p:nvSpPr>
          <p:cNvPr id="15" name="AutoShape 7"/>
          <p:cNvSpPr>
            <a:spLocks noChangeArrowheads="1"/>
          </p:cNvSpPr>
          <p:nvPr/>
        </p:nvSpPr>
        <p:spPr bwMode="gray">
          <a:xfrm>
            <a:off x="1287587" y="1989138"/>
            <a:ext cx="7388869" cy="863600"/>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FontTx/>
              <a:buAutoNum type="arabicPeriod"/>
              <a:defRPr/>
            </a:pPr>
            <a:r>
              <a:rPr kumimoji="0" lang="en-US" altLang="ko-KR" sz="2400" dirty="0" smtClean="0">
                <a:solidFill>
                  <a:srgbClr val="002060"/>
                </a:solidFill>
                <a:latin typeface="Calibri" pitchFamily="34" charset="0"/>
                <a:ea typeface="HY헤드라인M" pitchFamily="18" charset="-127"/>
              </a:rPr>
              <a:t>Final preparations prior to Korea's liberation</a:t>
            </a:r>
          </a:p>
          <a:p>
            <a:pPr marL="457200" indent="-457200" algn="l">
              <a:defRPr/>
            </a:pPr>
            <a:r>
              <a:rPr kumimoji="0" lang="en-US" altLang="ko-KR" sz="2000" dirty="0" smtClean="0">
                <a:solidFill>
                  <a:srgbClr val="002060"/>
                </a:solidFill>
                <a:latin typeface="Calibri" pitchFamily="34" charset="0"/>
                <a:ea typeface="HY헤드라인M" pitchFamily="18" charset="-127"/>
              </a:rPr>
              <a:t>	Getting a job in Seoul and preparing for the path of the Messiah</a:t>
            </a:r>
            <a:br>
              <a:rPr kumimoji="0" lang="en-US" altLang="ko-KR" sz="2000" dirty="0" smtClean="0">
                <a:solidFill>
                  <a:srgbClr val="002060"/>
                </a:solidFill>
                <a:latin typeface="Calibri" pitchFamily="34" charset="0"/>
                <a:ea typeface="HY헤드라인M" pitchFamily="18" charset="-127"/>
              </a:rPr>
            </a:br>
            <a:r>
              <a:rPr kumimoji="0" lang="en-US" altLang="ko-KR" sz="2000" dirty="0" smtClean="0">
                <a:solidFill>
                  <a:srgbClr val="002060"/>
                </a:solidFill>
                <a:latin typeface="Calibri" pitchFamily="34" charset="0"/>
                <a:ea typeface="HY헤드라인M" pitchFamily="18" charset="-127"/>
              </a:rPr>
              <a:t>(October 1943 - August 1945)</a:t>
            </a:r>
            <a:endParaRPr kumimoji="0" lang="en-US" altLang="ko-KR" sz="2400" dirty="0">
              <a:solidFill>
                <a:srgbClr val="002060"/>
              </a:solidFill>
              <a:latin typeface="Calibri" pitchFamily="34" charset="0"/>
              <a:ea typeface="HY헤드라인M" pitchFamily="18" charset="-127"/>
            </a:endParaRPr>
          </a:p>
        </p:txBody>
      </p:sp>
      <p:sp>
        <p:nvSpPr>
          <p:cNvPr id="11"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bwMode="auto">
          <a:xfrm>
            <a:off x="1547688" y="2708920"/>
            <a:ext cx="7200776" cy="3744416"/>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It was discovered that he was involved in the Independence Movement during his student years in Japan</a:t>
            </a:r>
            <a:endParaRPr kumimoji="0" lang="en-US" altLang="ko-KR" sz="200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dirty="0" smtClean="0">
                <a:solidFill>
                  <a:srgbClr val="002060"/>
                </a:solidFill>
                <a:latin typeface="Calibri" pitchFamily="34" charset="0"/>
                <a:ea typeface="HY헤드라인M" pitchFamily="18" charset="-127"/>
              </a:rPr>
              <a:t>Under suspicion of being a communist; these charges persisted until 1971</a:t>
            </a: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dirty="0" smtClean="0">
                <a:solidFill>
                  <a:srgbClr val="002060"/>
                </a:solidFill>
                <a:latin typeface="Calibri" pitchFamily="34" charset="0"/>
                <a:ea typeface="HY헤드라인M" pitchFamily="18" charset="-127"/>
              </a:rPr>
              <a:t>Had to burn his diary in which he had recorded the “awakening” and realization of his messiahship</a:t>
            </a:r>
            <a:endParaRPr kumimoji="0" lang="en-US" altLang="ko-KR" sz="2000" dirty="0">
              <a:solidFill>
                <a:srgbClr val="002060"/>
              </a:solidFill>
              <a:latin typeface="Calibri" pitchFamily="34" charset="0"/>
              <a:ea typeface="HY헤드라인M" pitchFamily="18" charset="-127"/>
            </a:endParaRPr>
          </a:p>
          <a:p>
            <a:pPr marL="263525" indent="-263525" algn="l" fontAlgn="auto">
              <a:spcBef>
                <a:spcPts val="0"/>
              </a:spcBef>
              <a:spcAft>
                <a:spcPts val="0"/>
              </a:spcAft>
              <a:buClr>
                <a:schemeClr val="accent2">
                  <a:lumMod val="40000"/>
                  <a:lumOff val="60000"/>
                </a:schemeClr>
              </a:buClr>
              <a:buFont typeface="Wingdings" pitchFamily="2" charset="2"/>
              <a:buChar char="l"/>
              <a:defRPr/>
            </a:pPr>
            <a:r>
              <a:rPr kumimoji="0" lang="en-US" altLang="ko-KR" sz="2000" dirty="0" smtClean="0">
                <a:solidFill>
                  <a:srgbClr val="002060"/>
                </a:solidFill>
                <a:latin typeface="Calibri" pitchFamily="34" charset="0"/>
                <a:ea typeface="HY헤드라인M" pitchFamily="18" charset="-127"/>
              </a:rPr>
              <a:t>Was severely tortured in seven different ways (along with Kwak No-pil)</a:t>
            </a:r>
          </a:p>
          <a:p>
            <a:pPr marL="263525" indent="-263525" algn="l" fontAlgn="auto">
              <a:spcBef>
                <a:spcPts val="0"/>
              </a:spcBef>
              <a:spcAft>
                <a:spcPts val="0"/>
              </a:spcAft>
              <a:buClr>
                <a:schemeClr val="accent2">
                  <a:lumMod val="40000"/>
                  <a:lumOff val="60000"/>
                </a:schemeClr>
              </a:buClr>
              <a:buFont typeface="Wingdings" pitchFamily="2" charset="2"/>
              <a:buChar char="l"/>
              <a:defRPr/>
            </a:pPr>
            <a:r>
              <a:rPr lang="en-US" altLang="ko-KR" sz="2000" dirty="0" smtClean="0">
                <a:solidFill>
                  <a:srgbClr val="990000"/>
                </a:solidFill>
                <a:latin typeface="Calibri" pitchFamily="34" charset="0"/>
                <a:ea typeface="MD솔체" pitchFamily="18" charset="-127"/>
              </a:rPr>
              <a:t>Rather than the whip in his face, Father was more worried about the time when peace would comes and how he would have to win forgiveness and blessings for his torturers who were not aware of who Father was.</a:t>
            </a:r>
            <a:endParaRPr kumimoji="0" lang="en-US" altLang="ko-KR" sz="20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410815" y="1916113"/>
            <a:ext cx="4665241" cy="144735"/>
            <a:chOff x="528" y="1824"/>
            <a:chExt cx="4512" cy="71"/>
          </a:xfrm>
        </p:grpSpPr>
        <p:sp>
          <p:nvSpPr>
            <p:cNvPr id="4711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711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711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47108" name="직사각형 13"/>
          <p:cNvSpPr>
            <a:spLocks noChangeArrowheads="1"/>
          </p:cNvSpPr>
          <p:nvPr/>
        </p:nvSpPr>
        <p:spPr bwMode="auto">
          <a:xfrm>
            <a:off x="389666" y="1393612"/>
            <a:ext cx="6054542"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F. </a:t>
            </a:r>
            <a:r>
              <a:rPr kumimoji="0" lang="en-US" altLang="ko-KR" sz="2800" dirty="0" smtClean="0">
                <a:solidFill>
                  <a:srgbClr val="002060"/>
                </a:solidFill>
                <a:latin typeface="Calibri" pitchFamily="34" charset="0"/>
                <a:ea typeface="HY헤드라인M" pitchFamily="18" charset="-127"/>
              </a:rPr>
              <a:t>Life in Seoul before Korea's liberation</a:t>
            </a:r>
            <a:endParaRPr kumimoji="0" lang="en-US" altLang="ko-KR" sz="2800" dirty="0">
              <a:solidFill>
                <a:srgbClr val="002060"/>
              </a:solidFill>
              <a:latin typeface="Calibri" pitchFamily="34" charset="0"/>
              <a:ea typeface="HY헤드라인M" pitchFamily="18" charset="-127"/>
            </a:endParaRPr>
          </a:p>
        </p:txBody>
      </p:sp>
      <p:sp>
        <p:nvSpPr>
          <p:cNvPr id="47111" name="AutoShape 7"/>
          <p:cNvSpPr>
            <a:spLocks noChangeArrowheads="1"/>
          </p:cNvSpPr>
          <p:nvPr/>
        </p:nvSpPr>
        <p:spPr bwMode="gray">
          <a:xfrm>
            <a:off x="1116013" y="2132087"/>
            <a:ext cx="7316787" cy="504825"/>
          </a:xfrm>
          <a:prstGeom prst="roundRect">
            <a:avLst>
              <a:gd name="adj" fmla="val 50000"/>
            </a:avLst>
          </a:prstGeom>
          <a:gradFill rotWithShape="1">
            <a:gsLst>
              <a:gs pos="0">
                <a:srgbClr val="FFFFFF">
                  <a:alpha val="59998"/>
                </a:srgbClr>
              </a:gs>
              <a:gs pos="100000">
                <a:srgbClr val="E7F5CF"/>
              </a:gs>
            </a:gsLst>
            <a:lin ang="0" scaled="1"/>
          </a:gradFill>
          <a:ln w="28575" algn="ctr">
            <a:noFill/>
            <a:round/>
            <a:headEnd/>
            <a:tailEnd/>
          </a:ln>
        </p:spPr>
        <p:txBody>
          <a:bodyPr wrap="none" anchor="ctr"/>
          <a:lstStyle/>
          <a:p>
            <a:endParaRPr kumimoji="0" lang="en-US" altLang="ko-KR" sz="2400" dirty="0">
              <a:latin typeface="Calibri" pitchFamily="34" charset="0"/>
              <a:ea typeface="HY헤드라인M" pitchFamily="18" charset="-127"/>
            </a:endParaRPr>
          </a:p>
          <a:p>
            <a:pPr marL="457200" indent="-457200" algn="l">
              <a:buFont typeface="+mj-lt"/>
              <a:buAutoNum type="arabicPeriod" startAt="2"/>
            </a:pPr>
            <a:r>
              <a:rPr kumimoji="0" lang="en-US" altLang="ko-KR" sz="2400" dirty="0" smtClean="0">
                <a:latin typeface="Calibri" pitchFamily="34" charset="0"/>
                <a:ea typeface="HY헤드라인M" pitchFamily="18" charset="-127"/>
              </a:rPr>
              <a:t>Incarceration at Gyeong-gi provincial jail </a:t>
            </a:r>
          </a:p>
          <a:p>
            <a:pPr marL="457200" indent="-457200" algn="l"/>
            <a:r>
              <a:rPr kumimoji="0" lang="en-US" altLang="ko-KR" sz="2400" dirty="0" smtClean="0">
                <a:latin typeface="Calibri" pitchFamily="34" charset="0"/>
                <a:ea typeface="HY헤드라인M" pitchFamily="18" charset="-127"/>
                <a:cs typeface="한컴바탕" pitchFamily="18" charset="2"/>
              </a:rPr>
              <a:t>	</a:t>
            </a:r>
            <a:r>
              <a:rPr kumimoji="0" lang="en-US" altLang="ko-KR" sz="2000" dirty="0" smtClean="0">
                <a:latin typeface="Calibri" pitchFamily="34" charset="0"/>
                <a:ea typeface="HY견고딕" pitchFamily="18" charset="-127"/>
                <a:cs typeface="한컴바탕" pitchFamily="18" charset="2"/>
              </a:rPr>
              <a:t>(October 1944 – February 1945)</a:t>
            </a:r>
            <a:endParaRPr kumimoji="0" lang="ko-KR" altLang="en-US" sz="2000" dirty="0">
              <a:latin typeface="Calibri" pitchFamily="34" charset="0"/>
              <a:ea typeface="HY견고딕" pitchFamily="18" charset="-127"/>
              <a:cs typeface="한컴바탕" pitchFamily="18" charset="2"/>
            </a:endParaRPr>
          </a:p>
          <a:p>
            <a:endParaRPr kumimoji="0" lang="en-US" altLang="ko-KR" sz="2400" dirty="0">
              <a:latin typeface="Calibri" pitchFamily="34" charset="0"/>
              <a:ea typeface="HY헤드라인M" pitchFamily="18" charset="-127"/>
            </a:endParaRPr>
          </a:p>
        </p:txBody>
      </p:sp>
      <p:sp>
        <p:nvSpPr>
          <p:cNvPr id="15"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pic>
        <p:nvPicPr>
          <p:cNvPr id="12" name="Picture 4" descr="일기태우기"/>
          <p:cNvPicPr>
            <a:picLocks noChangeAspect="1" noChangeArrowheads="1"/>
          </p:cNvPicPr>
          <p:nvPr/>
        </p:nvPicPr>
        <p:blipFill>
          <a:blip r:embed="rId3" cstate="print"/>
          <a:srcRect/>
          <a:stretch>
            <a:fillRect/>
          </a:stretch>
        </p:blipFill>
        <p:spPr bwMode="auto">
          <a:xfrm>
            <a:off x="467544" y="2708920"/>
            <a:ext cx="3960440" cy="3888432"/>
          </a:xfrm>
          <a:prstGeom prst="rect">
            <a:avLst/>
          </a:prstGeom>
          <a:noFill/>
          <a:ln w="38100">
            <a:solidFill>
              <a:srgbClr val="FFFF99"/>
            </a:solidFill>
            <a:miter lim="800000"/>
            <a:headEnd/>
            <a:tailEnd/>
          </a:ln>
        </p:spPr>
      </p:pic>
      <p:pic>
        <p:nvPicPr>
          <p:cNvPr id="16" name="Picture 5" descr="고문"/>
          <p:cNvPicPr>
            <a:picLocks noChangeAspect="1" noChangeArrowheads="1"/>
          </p:cNvPicPr>
          <p:nvPr/>
        </p:nvPicPr>
        <p:blipFill>
          <a:blip r:embed="rId4" cstate="print"/>
          <a:srcRect b="21657"/>
          <a:stretch>
            <a:fillRect/>
          </a:stretch>
        </p:blipFill>
        <p:spPr bwMode="auto">
          <a:xfrm>
            <a:off x="4499992" y="2708920"/>
            <a:ext cx="4176464" cy="3888432"/>
          </a:xfrm>
          <a:prstGeom prst="rect">
            <a:avLst/>
          </a:prstGeom>
          <a:noFill/>
          <a:ln w="38100">
            <a:solidFill>
              <a:srgbClr val="FFFF99"/>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
                                        </p:tgtEl>
                                        <p:attrNameLst>
                                          <p:attrName>ppt_y</p:attrName>
                                        </p:attrNameLst>
                                      </p:cBhvr>
                                      <p:tavLst>
                                        <p:tav tm="0">
                                          <p:val>
                                            <p:strVal val="#ppt_y"/>
                                          </p:val>
                                        </p:tav>
                                        <p:tav tm="100000">
                                          <p:val>
                                            <p:strVal val="#ppt_y"/>
                                          </p:val>
                                        </p:tav>
                                      </p:tavLst>
                                    </p:anim>
                                    <p:animEffect transition="in" filter="fade">
                                      <p:cBhvr>
                                        <p:cTn id="10" dur="1000"/>
                                        <p:tgtEl>
                                          <p:spTgt spid="16"/>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7"/>
          <p:cNvSpPr>
            <a:spLocks noChangeArrowheads="1"/>
          </p:cNvSpPr>
          <p:nvPr/>
        </p:nvSpPr>
        <p:spPr bwMode="gray">
          <a:xfrm>
            <a:off x="395933" y="1922537"/>
            <a:ext cx="8280523" cy="714375"/>
          </a:xfrm>
          <a:prstGeom prst="roundRect">
            <a:avLst>
              <a:gd name="adj" fmla="val 50000"/>
            </a:avLst>
          </a:prstGeom>
          <a:gradFill rotWithShape="1">
            <a:gsLst>
              <a:gs pos="0">
                <a:srgbClr val="FFFFFF">
                  <a:alpha val="59998"/>
                </a:srgbClr>
              </a:gs>
              <a:gs pos="100000">
                <a:srgbClr val="E7F5CF"/>
              </a:gs>
            </a:gsLst>
            <a:lin ang="0" scaled="1"/>
          </a:gradFill>
          <a:ln w="28575" algn="ctr">
            <a:noFill/>
            <a:round/>
            <a:headEnd/>
            <a:tailEnd/>
          </a:ln>
        </p:spPr>
        <p:txBody>
          <a:bodyPr wrap="none" anchor="ctr"/>
          <a:lstStyle/>
          <a:p>
            <a:pPr marL="457200" indent="-457200" algn="l">
              <a:buFont typeface="+mj-lt"/>
              <a:buAutoNum type="arabicPeriod" startAt="3"/>
            </a:pPr>
            <a:r>
              <a:rPr kumimoji="0" lang="en-US" altLang="ko-KR" sz="2400" dirty="0" smtClean="0">
                <a:latin typeface="Calibri" pitchFamily="34" charset="0"/>
                <a:ea typeface="HY헤드라인M" pitchFamily="18" charset="-127"/>
              </a:rPr>
              <a:t>Offering refuge to a Japanese Detective who tortured Father</a:t>
            </a:r>
            <a:r>
              <a:rPr kumimoji="0" lang="ko-KR" altLang="en-US" sz="2800" dirty="0" smtClean="0">
                <a:latin typeface="Calibri" pitchFamily="34" charset="0"/>
                <a:ea typeface="HY헤드라인M" pitchFamily="18" charset="-127"/>
              </a:rPr>
              <a:t> </a:t>
            </a:r>
            <a:r>
              <a:rPr kumimoji="0" lang="en-US" altLang="ko-KR" sz="2800" dirty="0" smtClean="0">
                <a:latin typeface="Calibri" pitchFamily="34" charset="0"/>
                <a:ea typeface="HY헤드라인M" pitchFamily="18" charset="-127"/>
              </a:rPr>
              <a:t/>
            </a:r>
            <a:br>
              <a:rPr kumimoji="0" lang="en-US" altLang="ko-KR" sz="2800" dirty="0" smtClean="0">
                <a:latin typeface="Calibri" pitchFamily="34" charset="0"/>
                <a:ea typeface="HY헤드라인M" pitchFamily="18" charset="-127"/>
              </a:rPr>
            </a:br>
            <a:r>
              <a:rPr kumimoji="0" lang="en-US" altLang="ko-KR" sz="2000" dirty="0" smtClean="0">
                <a:latin typeface="Calibri" pitchFamily="34" charset="0"/>
                <a:ea typeface="HY견고딕" pitchFamily="18" charset="-127"/>
                <a:cs typeface="한컴바탕" pitchFamily="18" charset="2"/>
              </a:rPr>
              <a:t>(August 17, 1945)</a:t>
            </a:r>
            <a:endParaRPr kumimoji="0" lang="en-US" altLang="ko-KR" sz="2800" dirty="0">
              <a:latin typeface="Calibri" pitchFamily="34" charset="0"/>
              <a:ea typeface="HY헤드라인M" pitchFamily="18" charset="-127"/>
            </a:endParaRPr>
          </a:p>
        </p:txBody>
      </p:sp>
      <p:grpSp>
        <p:nvGrpSpPr>
          <p:cNvPr id="2" name="Group 10"/>
          <p:cNvGrpSpPr>
            <a:grpSpLocks/>
          </p:cNvGrpSpPr>
          <p:nvPr/>
        </p:nvGrpSpPr>
        <p:grpSpPr bwMode="auto">
          <a:xfrm>
            <a:off x="410815" y="1868190"/>
            <a:ext cx="4089177" cy="120650"/>
            <a:chOff x="528" y="1824"/>
            <a:chExt cx="4512" cy="71"/>
          </a:xfrm>
        </p:grpSpPr>
        <p:sp>
          <p:nvSpPr>
            <p:cNvPr id="48138"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8139"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8140"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pic>
        <p:nvPicPr>
          <p:cNvPr id="11" name="Picture 4" descr="kumaimg002"/>
          <p:cNvPicPr>
            <a:picLocks noGrp="1" noChangeAspect="1" noChangeArrowheads="1"/>
          </p:cNvPicPr>
          <p:nvPr>
            <p:ph sz="half" idx="4294967295"/>
          </p:nvPr>
        </p:nvPicPr>
        <p:blipFill>
          <a:blip r:embed="rId3" cstate="print"/>
          <a:srcRect/>
          <a:stretch>
            <a:fillRect/>
          </a:stretch>
        </p:blipFill>
        <p:spPr>
          <a:xfrm>
            <a:off x="395536" y="2636912"/>
            <a:ext cx="4211960" cy="327683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2" name="Picture 5" descr="kumaimg001"/>
          <p:cNvPicPr>
            <a:picLocks noChangeAspect="1" noChangeArrowheads="1"/>
          </p:cNvPicPr>
          <p:nvPr/>
        </p:nvPicPr>
        <p:blipFill>
          <a:blip r:embed="rId4" cstate="print"/>
          <a:srcRect/>
          <a:stretch>
            <a:fillRect/>
          </a:stretch>
        </p:blipFill>
        <p:spPr>
          <a:xfrm>
            <a:off x="4644008" y="2564904"/>
            <a:ext cx="4104455"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天正宮"/>
          <p:cNvPicPr>
            <a:picLocks noChangeAspect="1" noChangeArrowheads="1"/>
          </p:cNvPicPr>
          <p:nvPr/>
        </p:nvPicPr>
        <p:blipFill>
          <a:blip r:embed="rId5" cstate="print"/>
          <a:srcRect t="12792"/>
          <a:stretch>
            <a:fillRect/>
          </a:stretch>
        </p:blipFill>
        <p:spPr bwMode="auto">
          <a:xfrm>
            <a:off x="395536" y="2636912"/>
            <a:ext cx="4226051" cy="352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137" name="직사각형 13"/>
          <p:cNvSpPr>
            <a:spLocks noChangeArrowheads="1"/>
          </p:cNvSpPr>
          <p:nvPr/>
        </p:nvSpPr>
        <p:spPr bwMode="auto">
          <a:xfrm>
            <a:off x="389666" y="1320949"/>
            <a:ext cx="6054542"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F. </a:t>
            </a:r>
            <a:r>
              <a:rPr kumimoji="0" lang="en-US" altLang="ko-KR" sz="2800" dirty="0" smtClean="0">
                <a:solidFill>
                  <a:srgbClr val="002060"/>
                </a:solidFill>
                <a:latin typeface="Calibri" pitchFamily="34" charset="0"/>
                <a:ea typeface="HY헤드라인M" pitchFamily="18" charset="-127"/>
              </a:rPr>
              <a:t>Life in Seoul before Korea's liberation</a:t>
            </a:r>
            <a:endParaRPr kumimoji="0" lang="en-US" altLang="ko-KR" sz="2800" dirty="0">
              <a:solidFill>
                <a:srgbClr val="002060"/>
              </a:solidFill>
              <a:latin typeface="Calibri" pitchFamily="34" charset="0"/>
              <a:ea typeface="HY헤드라인M" pitchFamily="18" charset="-127"/>
            </a:endParaRPr>
          </a:p>
        </p:txBody>
      </p:sp>
      <p:sp>
        <p:nvSpPr>
          <p:cNvPr id="48134" name="TextBox 4"/>
          <p:cNvSpPr txBox="1">
            <a:spLocks noChangeArrowheads="1"/>
          </p:cNvSpPr>
          <p:nvPr/>
        </p:nvSpPr>
        <p:spPr bwMode="auto">
          <a:xfrm>
            <a:off x="360114" y="6292148"/>
            <a:ext cx="8388350" cy="335981"/>
          </a:xfrm>
          <a:prstGeom prst="rect">
            <a:avLst/>
          </a:prstGeom>
          <a:solidFill>
            <a:schemeClr val="tx1">
              <a:lumMod val="65000"/>
              <a:lumOff val="35000"/>
            </a:schemeClr>
          </a:solidFill>
          <a:ln w="9525">
            <a:noFill/>
            <a:miter lim="800000"/>
            <a:headEnd/>
            <a:tailEnd/>
          </a:ln>
        </p:spPr>
        <p:txBody>
          <a:bodyPr lIns="58412" tIns="29206" rIns="58412" bIns="29206">
            <a:spAutoFit/>
          </a:bodyPr>
          <a:lstStyle/>
          <a:p>
            <a:r>
              <a:rPr lang="en-US" altLang="ko-KR" dirty="0" smtClean="0">
                <a:latin typeface="Calibri" pitchFamily="34" charset="0"/>
              </a:rPr>
              <a:t>Visit to the home of Mr. Kumadahara (front row center)</a:t>
            </a:r>
            <a:r>
              <a:rPr lang="en-US" altLang="ko-KR" sz="1600" dirty="0" smtClean="0">
                <a:latin typeface="Calibri" pitchFamily="34" charset="0"/>
              </a:rPr>
              <a:t>, Miyazaki prefecture (July 11, 2004)</a:t>
            </a:r>
            <a:endParaRPr lang="ko-KR" altLang="ko-KR" sz="1600" dirty="0">
              <a:latin typeface="Calibri" pitchFamily="34" charset="0"/>
            </a:endParaRPr>
          </a:p>
        </p:txBody>
      </p:sp>
      <p:sp>
        <p:nvSpPr>
          <p:cNvPr id="15" name="Rectangle 2"/>
          <p:cNvSpPr txBox="1">
            <a:spLocks noChangeArrowheads="1"/>
          </p:cNvSpPr>
          <p:nvPr/>
        </p:nvSpPr>
        <p:spPr>
          <a:xfrm>
            <a:off x="395536" y="524669"/>
            <a:ext cx="8748464" cy="600075"/>
          </a:xfrm>
          <a:prstGeom prst="rect">
            <a:avLst/>
          </a:prstGeom>
        </p:spPr>
        <p:txBody>
          <a:bodyPr anchor="ctr"/>
          <a:lstStyle/>
          <a:p>
            <a:pPr marL="857250" indent="-857250" algn="l" fontAlgn="auto">
              <a:spcAft>
                <a:spcPts val="0"/>
              </a:spcAft>
              <a:defRPr/>
            </a:pPr>
            <a:r>
              <a:rPr kumimoji="0" lang="en-US" altLang="ko-KR" sz="3600" dirty="0" smtClean="0">
                <a:latin typeface="Calibri" pitchFamily="34" charset="0"/>
                <a:ea typeface="HY견고딕" pitchFamily="18" charset="-127"/>
                <a:cs typeface="+mj-cs"/>
              </a:rPr>
              <a:t>III. Preparations for the Path of the Messiah</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
        <p:nvSpPr>
          <p:cNvPr id="8" name="AutoShape 7"/>
          <p:cNvSpPr>
            <a:spLocks noChangeArrowheads="1"/>
          </p:cNvSpPr>
          <p:nvPr/>
        </p:nvSpPr>
        <p:spPr bwMode="gray">
          <a:xfrm>
            <a:off x="1260029" y="1995488"/>
            <a:ext cx="7416427" cy="569912"/>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AutoNum type="arabicPeriod"/>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Victory of Heaven's side during the 2</a:t>
            </a:r>
            <a:r>
              <a:rPr kumimoji="0" lang="en-US" altLang="ko-KR" sz="2400" baseline="30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nd</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World War </a:t>
            </a:r>
          </a:p>
          <a:p>
            <a:pPr marL="457200" indent="-457200" algn="l">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and the establishment of the UN</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410815" y="1808163"/>
            <a:ext cx="4017169" cy="108669"/>
            <a:chOff x="528" y="1824"/>
            <a:chExt cx="4512" cy="71"/>
          </a:xfrm>
        </p:grpSpPr>
        <p:sp>
          <p:nvSpPr>
            <p:cNvPr id="49197"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919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4919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9" name="Rectangle 3"/>
          <p:cNvSpPr txBox="1">
            <a:spLocks noChangeArrowheads="1"/>
          </p:cNvSpPr>
          <p:nvPr/>
        </p:nvSpPr>
        <p:spPr bwMode="auto">
          <a:xfrm>
            <a:off x="971550" y="5805488"/>
            <a:ext cx="7776914" cy="576262"/>
          </a:xfrm>
          <a:prstGeom prst="rect">
            <a:avLst/>
          </a:prstGeom>
          <a:noFill/>
          <a:ln w="9525">
            <a:noFill/>
            <a:miter lim="800000"/>
            <a:headEnd/>
            <a:tailEnd/>
          </a:ln>
        </p:spPr>
        <p:txBody>
          <a:bodyPr/>
          <a:lstStyle/>
          <a:p>
            <a:pPr marL="342900" indent="-342900" algn="l">
              <a:buFont typeface="Wingdings" pitchFamily="2" charset="2"/>
              <a:buChar char="l"/>
            </a:pPr>
            <a:r>
              <a:rPr kumimoji="0" lang="en-US" altLang="ko-KR" sz="2000" b="1" dirty="0" smtClean="0">
                <a:latin typeface="Calibri" pitchFamily="34" charset="0"/>
                <a:ea typeface="HY헤드라인M" pitchFamily="18" charset="-127"/>
              </a:rPr>
              <a:t>On the fortunes of having restored the spiritual-physical foundations at the time of Jesus centering on the Pacific cultural realm</a:t>
            </a:r>
            <a:endParaRPr kumimoji="0" lang="ko-KR" altLang="en-US" sz="2000" dirty="0">
              <a:latin typeface="Calibri" pitchFamily="34" charset="0"/>
              <a:ea typeface="굴림체" pitchFamily="49" charset="-127"/>
            </a:endParaRPr>
          </a:p>
        </p:txBody>
      </p:sp>
      <p:grpSp>
        <p:nvGrpSpPr>
          <p:cNvPr id="3" name="Group 43"/>
          <p:cNvGrpSpPr>
            <a:grpSpLocks/>
          </p:cNvGrpSpPr>
          <p:nvPr/>
        </p:nvGrpSpPr>
        <p:grpSpPr bwMode="auto">
          <a:xfrm>
            <a:off x="724283" y="2770185"/>
            <a:ext cx="4927620" cy="2818029"/>
            <a:chOff x="717" y="2387"/>
            <a:chExt cx="4870" cy="1911"/>
          </a:xfrm>
        </p:grpSpPr>
        <p:grpSp>
          <p:nvGrpSpPr>
            <p:cNvPr id="5" name="Group 5"/>
            <p:cNvGrpSpPr>
              <a:grpSpLocks/>
            </p:cNvGrpSpPr>
            <p:nvPr/>
          </p:nvGrpSpPr>
          <p:grpSpPr bwMode="auto">
            <a:xfrm>
              <a:off x="1784" y="2387"/>
              <a:ext cx="2551" cy="397"/>
              <a:chOff x="1278" y="346"/>
              <a:chExt cx="3007" cy="454"/>
            </a:xfrm>
          </p:grpSpPr>
          <p:sp>
            <p:nvSpPr>
              <p:cNvPr id="49192" name="Oval 6" descr="신문 용지"/>
              <p:cNvSpPr>
                <a:spLocks noChangeArrowheads="1"/>
              </p:cNvSpPr>
              <p:nvPr/>
            </p:nvSpPr>
            <p:spPr bwMode="auto">
              <a:xfrm>
                <a:off x="2472" y="346"/>
                <a:ext cx="545" cy="454"/>
              </a:xfrm>
              <a:prstGeom prst="ellipse">
                <a:avLst/>
              </a:prstGeom>
              <a:blipFill dpi="0" rotWithShape="1">
                <a:blip r:embed="rId3" cstate="print"/>
                <a:srcRect/>
                <a:tile tx="0" ty="0" sx="100000" sy="100000" flip="none" algn="tl"/>
              </a:blipFill>
              <a:ln w="22225">
                <a:solidFill>
                  <a:schemeClr val="tx1"/>
                </a:solidFill>
                <a:prstDash val="lgDash"/>
                <a:round/>
                <a:headEnd/>
                <a:tailEnd/>
              </a:ln>
            </p:spPr>
            <p:txBody>
              <a:bodyPr wrap="none" anchor="ctr"/>
              <a:lstStyle/>
              <a:p>
                <a:pPr algn="ctr"/>
                <a:r>
                  <a:rPr lang="en-US" altLang="ko-KR" dirty="0" smtClean="0">
                    <a:latin typeface="Calibri" pitchFamily="34" charset="0"/>
                  </a:rPr>
                  <a:t>God</a:t>
                </a:r>
                <a:endParaRPr lang="ko-KR" altLang="en-US" dirty="0">
                  <a:latin typeface="Calibri" pitchFamily="34" charset="0"/>
                </a:endParaRPr>
              </a:p>
            </p:txBody>
          </p:sp>
          <p:sp>
            <p:nvSpPr>
              <p:cNvPr id="49193" name="Line 7"/>
              <p:cNvSpPr>
                <a:spLocks noChangeShapeType="1"/>
              </p:cNvSpPr>
              <p:nvPr/>
            </p:nvSpPr>
            <p:spPr bwMode="auto">
              <a:xfrm>
                <a:off x="3016" y="572"/>
                <a:ext cx="318"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94" name="Line 8"/>
              <p:cNvSpPr>
                <a:spLocks noChangeShapeType="1"/>
              </p:cNvSpPr>
              <p:nvPr/>
            </p:nvSpPr>
            <p:spPr bwMode="auto">
              <a:xfrm flipH="1">
                <a:off x="2154" y="572"/>
                <a:ext cx="318"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95" name="Text Box 9"/>
              <p:cNvSpPr txBox="1">
                <a:spLocks noChangeArrowheads="1"/>
              </p:cNvSpPr>
              <p:nvPr/>
            </p:nvSpPr>
            <p:spPr bwMode="auto">
              <a:xfrm>
                <a:off x="3329" y="410"/>
                <a:ext cx="956" cy="310"/>
              </a:xfrm>
              <a:prstGeom prst="rect">
                <a:avLst/>
              </a:prstGeom>
              <a:noFill/>
              <a:ln w="9525">
                <a:noFill/>
                <a:miter lim="800000"/>
                <a:headEnd/>
                <a:tailEnd/>
              </a:ln>
            </p:spPr>
            <p:txBody>
              <a:bodyPr wrap="square">
                <a:spAutoFit/>
              </a:bodyPr>
              <a:lstStyle/>
              <a:p>
                <a:pPr algn="l">
                  <a:spcBef>
                    <a:spcPct val="50000"/>
                  </a:spcBef>
                </a:pPr>
                <a:r>
                  <a:rPr lang="en-US" altLang="ko-KR" sz="2000" dirty="0" smtClean="0">
                    <a:latin typeface="Calibri" pitchFamily="34" charset="0"/>
                    <a:ea typeface="HY견고딕" pitchFamily="18" charset="-127"/>
                  </a:rPr>
                  <a:t>South</a:t>
                </a:r>
                <a:endParaRPr lang="ko-KR" altLang="en-US" sz="2000" dirty="0">
                  <a:latin typeface="Calibri" pitchFamily="34" charset="0"/>
                  <a:ea typeface="HY견고딕" pitchFamily="18" charset="-127"/>
                </a:endParaRPr>
              </a:p>
            </p:txBody>
          </p:sp>
          <p:sp>
            <p:nvSpPr>
              <p:cNvPr id="49196" name="Text Box 10"/>
              <p:cNvSpPr txBox="1">
                <a:spLocks noChangeArrowheads="1"/>
              </p:cNvSpPr>
              <p:nvPr/>
            </p:nvSpPr>
            <p:spPr bwMode="auto">
              <a:xfrm>
                <a:off x="1278" y="410"/>
                <a:ext cx="960" cy="310"/>
              </a:xfrm>
              <a:prstGeom prst="rect">
                <a:avLst/>
              </a:prstGeom>
              <a:noFill/>
              <a:ln w="9525">
                <a:noFill/>
                <a:miter lim="800000"/>
                <a:headEnd/>
                <a:tailEnd/>
              </a:ln>
            </p:spPr>
            <p:txBody>
              <a:bodyPr wrap="square">
                <a:spAutoFit/>
              </a:bodyPr>
              <a:lstStyle/>
              <a:p>
                <a:pPr algn="r">
                  <a:spcBef>
                    <a:spcPct val="50000"/>
                  </a:spcBef>
                </a:pPr>
                <a:r>
                  <a:rPr lang="en-US" altLang="ko-KR" sz="2000" dirty="0" smtClean="0">
                    <a:latin typeface="Calibri" pitchFamily="34" charset="0"/>
                    <a:ea typeface="HY견고딕" pitchFamily="18" charset="-127"/>
                  </a:rPr>
                  <a:t>North</a:t>
                </a:r>
                <a:endParaRPr lang="ko-KR" altLang="en-US" sz="2000" dirty="0">
                  <a:latin typeface="Calibri" pitchFamily="34" charset="0"/>
                  <a:ea typeface="HY견고딕" pitchFamily="18" charset="-127"/>
                </a:endParaRPr>
              </a:p>
            </p:txBody>
          </p:sp>
        </p:grpSp>
        <p:sp>
          <p:nvSpPr>
            <p:cNvPr id="49162" name="Line 11"/>
            <p:cNvSpPr>
              <a:spLocks noChangeShapeType="1"/>
            </p:cNvSpPr>
            <p:nvPr/>
          </p:nvSpPr>
          <p:spPr bwMode="auto">
            <a:xfrm flipH="1">
              <a:off x="2202" y="2664"/>
              <a:ext cx="654" cy="279"/>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63" name="Line 12"/>
            <p:cNvSpPr>
              <a:spLocks noChangeShapeType="1"/>
            </p:cNvSpPr>
            <p:nvPr/>
          </p:nvSpPr>
          <p:spPr bwMode="auto">
            <a:xfrm>
              <a:off x="3241" y="2664"/>
              <a:ext cx="768" cy="255"/>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64" name="Oval 13" descr="파피루스"/>
            <p:cNvSpPr>
              <a:spLocks noChangeArrowheads="1"/>
            </p:cNvSpPr>
            <p:nvPr/>
          </p:nvSpPr>
          <p:spPr bwMode="auto">
            <a:xfrm>
              <a:off x="1678" y="2886"/>
              <a:ext cx="538" cy="326"/>
            </a:xfrm>
            <a:prstGeom prst="ellipse">
              <a:avLst/>
            </a:prstGeom>
            <a:blipFill dpi="0" rotWithShape="1">
              <a:blip r:embed="rId4" cstate="print"/>
              <a:srcRect/>
              <a:tile tx="0" ty="0" sx="100000" sy="100000" flip="none" algn="tl"/>
            </a:blipFill>
            <a:ln w="19050">
              <a:solidFill>
                <a:schemeClr val="tx1"/>
              </a:solidFill>
              <a:round/>
              <a:headEnd/>
              <a:tailEnd/>
            </a:ln>
          </p:spPr>
          <p:txBody>
            <a:bodyPr wrap="none" anchor="ctr"/>
            <a:lstStyle/>
            <a:p>
              <a:pPr algn="ctr"/>
              <a:r>
                <a:rPr lang="en-US" altLang="ko-KR" sz="3600" dirty="0" smtClean="0">
                  <a:latin typeface="Calibri" pitchFamily="34" charset="0"/>
                </a:rPr>
                <a:t>J</a:t>
              </a:r>
              <a:endParaRPr lang="ko-KR" altLang="en-US" sz="3600" dirty="0">
                <a:latin typeface="Calibri" pitchFamily="34" charset="0"/>
              </a:endParaRPr>
            </a:p>
          </p:txBody>
        </p:sp>
        <p:sp>
          <p:nvSpPr>
            <p:cNvPr id="49165" name="Text Box 14"/>
            <p:cNvSpPr txBox="1">
              <a:spLocks noChangeArrowheads="1"/>
            </p:cNvSpPr>
            <p:nvPr/>
          </p:nvSpPr>
          <p:spPr bwMode="auto">
            <a:xfrm>
              <a:off x="986" y="2614"/>
              <a:ext cx="1657"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헤드라인M" pitchFamily="18" charset="-127"/>
                </a:rPr>
                <a:t>Satan’s side</a:t>
              </a:r>
              <a:endParaRPr lang="ko-KR" altLang="en-US" sz="2400" dirty="0">
                <a:latin typeface="Calibri" pitchFamily="34" charset="0"/>
                <a:ea typeface="HY헤드라인M" pitchFamily="18" charset="-127"/>
              </a:endParaRPr>
            </a:p>
          </p:txBody>
        </p:sp>
        <p:sp>
          <p:nvSpPr>
            <p:cNvPr id="49166" name="Line 15"/>
            <p:cNvSpPr>
              <a:spLocks noChangeShapeType="1"/>
            </p:cNvSpPr>
            <p:nvPr/>
          </p:nvSpPr>
          <p:spPr bwMode="auto">
            <a:xfrm flipH="1">
              <a:off x="1386" y="3049"/>
              <a:ext cx="270"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67" name="Text Box 16"/>
            <p:cNvSpPr txBox="1">
              <a:spLocks noChangeArrowheads="1"/>
            </p:cNvSpPr>
            <p:nvPr/>
          </p:nvSpPr>
          <p:spPr bwMode="auto">
            <a:xfrm>
              <a:off x="1086" y="2898"/>
              <a:ext cx="344"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견고딕" pitchFamily="18" charset="-127"/>
                </a:rPr>
                <a:t>C</a:t>
              </a:r>
              <a:endParaRPr lang="ko-KR" altLang="en-US" sz="2400" dirty="0">
                <a:latin typeface="Calibri" pitchFamily="34" charset="0"/>
                <a:ea typeface="HY견고딕" pitchFamily="18" charset="-127"/>
              </a:endParaRPr>
            </a:p>
          </p:txBody>
        </p:sp>
        <p:sp>
          <p:nvSpPr>
            <p:cNvPr id="49168" name="Oval 17" descr="파피루스"/>
            <p:cNvSpPr>
              <a:spLocks noChangeArrowheads="1"/>
            </p:cNvSpPr>
            <p:nvPr/>
          </p:nvSpPr>
          <p:spPr bwMode="auto">
            <a:xfrm>
              <a:off x="1217" y="3723"/>
              <a:ext cx="538" cy="326"/>
            </a:xfrm>
            <a:prstGeom prst="ellipse">
              <a:avLst/>
            </a:prstGeom>
            <a:blipFill dpi="0" rotWithShape="1">
              <a:blip r:embed="rId4" cstate="print"/>
              <a:srcRect/>
              <a:tile tx="0" ty="0" sx="100000" sy="100000" flip="none" algn="tl"/>
            </a:blipFill>
            <a:ln w="19050">
              <a:solidFill>
                <a:schemeClr val="tx1"/>
              </a:solidFill>
              <a:round/>
              <a:headEnd/>
              <a:tailEnd/>
            </a:ln>
          </p:spPr>
          <p:txBody>
            <a:bodyPr wrap="none" anchor="ctr"/>
            <a:lstStyle/>
            <a:p>
              <a:pPr algn="ctr"/>
              <a:r>
                <a:rPr lang="en-US" altLang="ko-KR" sz="3600" dirty="0" smtClean="0">
                  <a:latin typeface="Calibri" pitchFamily="34" charset="0"/>
                </a:rPr>
                <a:t>I</a:t>
              </a:r>
              <a:endParaRPr lang="ko-KR" altLang="en-US" sz="3600" dirty="0">
                <a:latin typeface="Calibri" pitchFamily="34" charset="0"/>
              </a:endParaRPr>
            </a:p>
          </p:txBody>
        </p:sp>
        <p:sp>
          <p:nvSpPr>
            <p:cNvPr id="49169" name="Oval 18" descr="파피루스"/>
            <p:cNvSpPr>
              <a:spLocks noChangeArrowheads="1"/>
            </p:cNvSpPr>
            <p:nvPr/>
          </p:nvSpPr>
          <p:spPr bwMode="auto">
            <a:xfrm>
              <a:off x="2216" y="3747"/>
              <a:ext cx="437" cy="318"/>
            </a:xfrm>
            <a:prstGeom prst="ellipse">
              <a:avLst/>
            </a:prstGeom>
            <a:blipFill dpi="0" rotWithShape="1">
              <a:blip r:embed="rId4" cstate="print"/>
              <a:srcRect/>
              <a:tile tx="0" ty="0" sx="100000" sy="100000" flip="none" algn="tl"/>
            </a:blipFill>
            <a:ln w="19050">
              <a:solidFill>
                <a:schemeClr val="tx1"/>
              </a:solidFill>
              <a:round/>
              <a:headEnd/>
              <a:tailEnd/>
            </a:ln>
          </p:spPr>
          <p:txBody>
            <a:bodyPr wrap="none" anchor="ctr"/>
            <a:lstStyle/>
            <a:p>
              <a:pPr algn="ctr"/>
              <a:r>
                <a:rPr lang="en-US" altLang="ko-KR" sz="3600" dirty="0" smtClean="0">
                  <a:latin typeface="Calibri" pitchFamily="34" charset="0"/>
                </a:rPr>
                <a:t>G</a:t>
              </a:r>
              <a:endParaRPr lang="ko-KR" altLang="en-US" sz="3600" dirty="0">
                <a:latin typeface="Calibri" pitchFamily="34" charset="0"/>
              </a:endParaRPr>
            </a:p>
          </p:txBody>
        </p:sp>
        <p:sp>
          <p:nvSpPr>
            <p:cNvPr id="49170" name="Text Box 19"/>
            <p:cNvSpPr txBox="1">
              <a:spLocks noChangeArrowheads="1"/>
            </p:cNvSpPr>
            <p:nvPr/>
          </p:nvSpPr>
          <p:spPr bwMode="auto">
            <a:xfrm>
              <a:off x="717" y="3762"/>
              <a:ext cx="376"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견고딕" pitchFamily="18" charset="-127"/>
                </a:rPr>
                <a:t>G</a:t>
              </a:r>
              <a:endParaRPr lang="ko-KR" altLang="en-US" sz="2400" dirty="0">
                <a:latin typeface="Calibri" pitchFamily="34" charset="0"/>
                <a:ea typeface="HY견고딕" pitchFamily="18" charset="-127"/>
              </a:endParaRPr>
            </a:p>
          </p:txBody>
        </p:sp>
        <p:sp>
          <p:nvSpPr>
            <p:cNvPr id="49171" name="Line 20"/>
            <p:cNvSpPr>
              <a:spLocks noChangeShapeType="1"/>
            </p:cNvSpPr>
            <p:nvPr/>
          </p:nvSpPr>
          <p:spPr bwMode="auto">
            <a:xfrm flipH="1">
              <a:off x="1025" y="3933"/>
              <a:ext cx="115"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72" name="Line 21"/>
            <p:cNvSpPr>
              <a:spLocks noChangeShapeType="1"/>
            </p:cNvSpPr>
            <p:nvPr/>
          </p:nvSpPr>
          <p:spPr bwMode="auto">
            <a:xfrm>
              <a:off x="2663" y="3919"/>
              <a:ext cx="193"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73" name="Text Box 22"/>
            <p:cNvSpPr txBox="1">
              <a:spLocks noChangeArrowheads="1"/>
            </p:cNvSpPr>
            <p:nvPr/>
          </p:nvSpPr>
          <p:spPr bwMode="auto">
            <a:xfrm>
              <a:off x="2883" y="3568"/>
              <a:ext cx="285" cy="730"/>
            </a:xfrm>
            <a:prstGeom prst="rect">
              <a:avLst/>
            </a:prstGeom>
            <a:noFill/>
            <a:ln w="9525">
              <a:noFill/>
              <a:miter lim="800000"/>
              <a:headEnd/>
              <a:tailEnd/>
            </a:ln>
          </p:spPr>
          <p:txBody>
            <a:bodyPr wrap="square">
              <a:spAutoFit/>
            </a:bodyPr>
            <a:lstStyle/>
            <a:p>
              <a:r>
                <a:rPr lang="en-US" altLang="ko-KR" sz="1600" dirty="0" smtClean="0">
                  <a:latin typeface="Calibri" pitchFamily="34" charset="0"/>
                  <a:ea typeface="HY견고딕" pitchFamily="18" charset="-127"/>
                </a:rPr>
                <a:t>USSR</a:t>
              </a:r>
              <a:endParaRPr lang="ko-KR" altLang="en-US" sz="1600" dirty="0">
                <a:latin typeface="Calibri" pitchFamily="34" charset="0"/>
                <a:ea typeface="HY견고딕" pitchFamily="18" charset="-127"/>
              </a:endParaRPr>
            </a:p>
          </p:txBody>
        </p:sp>
        <p:sp>
          <p:nvSpPr>
            <p:cNvPr id="49174" name="Line 23"/>
            <p:cNvSpPr>
              <a:spLocks noChangeShapeType="1"/>
            </p:cNvSpPr>
            <p:nvPr/>
          </p:nvSpPr>
          <p:spPr bwMode="auto">
            <a:xfrm flipH="1">
              <a:off x="1525" y="3189"/>
              <a:ext cx="307" cy="534"/>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75" name="Line 24"/>
            <p:cNvSpPr>
              <a:spLocks noChangeShapeType="1"/>
            </p:cNvSpPr>
            <p:nvPr/>
          </p:nvSpPr>
          <p:spPr bwMode="auto">
            <a:xfrm>
              <a:off x="2101" y="3189"/>
              <a:ext cx="308" cy="558"/>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76" name="Line 25"/>
            <p:cNvSpPr>
              <a:spLocks noChangeShapeType="1"/>
            </p:cNvSpPr>
            <p:nvPr/>
          </p:nvSpPr>
          <p:spPr bwMode="auto">
            <a:xfrm>
              <a:off x="1755" y="3909"/>
              <a:ext cx="461" cy="0"/>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77" name="Oval 26" descr="데님"/>
            <p:cNvSpPr>
              <a:spLocks noChangeArrowheads="1"/>
            </p:cNvSpPr>
            <p:nvPr/>
          </p:nvSpPr>
          <p:spPr bwMode="auto">
            <a:xfrm>
              <a:off x="4009" y="2896"/>
              <a:ext cx="538" cy="326"/>
            </a:xfrm>
            <a:prstGeom prst="ellipse">
              <a:avLst/>
            </a:prstGeom>
            <a:blipFill dpi="0" rotWithShape="1">
              <a:blip r:embed="rId5" cstate="print">
                <a:alphaModFix amt="31000"/>
              </a:blip>
              <a:srcRect/>
              <a:tile tx="0" ty="0" sx="100000" sy="100000" flip="none" algn="tl"/>
            </a:blipFill>
            <a:ln w="19050">
              <a:solidFill>
                <a:schemeClr val="tx1"/>
              </a:solidFill>
              <a:round/>
              <a:headEnd/>
              <a:tailEnd/>
            </a:ln>
          </p:spPr>
          <p:txBody>
            <a:bodyPr wrap="none" anchor="ctr"/>
            <a:lstStyle/>
            <a:p>
              <a:pPr algn="ctr"/>
              <a:r>
                <a:rPr lang="en-US" altLang="ko-KR" sz="3200" dirty="0" smtClean="0">
                  <a:latin typeface="Calibri" pitchFamily="34" charset="0"/>
                </a:rPr>
                <a:t>UK</a:t>
              </a:r>
              <a:endParaRPr lang="ko-KR" altLang="en-US" sz="3200" dirty="0">
                <a:latin typeface="Calibri" pitchFamily="34" charset="0"/>
              </a:endParaRPr>
            </a:p>
          </p:txBody>
        </p:sp>
        <p:sp>
          <p:nvSpPr>
            <p:cNvPr id="49178" name="Text Box 27"/>
            <p:cNvSpPr txBox="1">
              <a:spLocks noChangeArrowheads="1"/>
            </p:cNvSpPr>
            <p:nvPr/>
          </p:nvSpPr>
          <p:spPr bwMode="auto">
            <a:xfrm>
              <a:off x="3627" y="2614"/>
              <a:ext cx="1468"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헤드라인M" pitchFamily="18" charset="-127"/>
                </a:rPr>
                <a:t>God’s side</a:t>
              </a:r>
              <a:endParaRPr lang="ko-KR" altLang="en-US" sz="2400" dirty="0">
                <a:latin typeface="Calibri" pitchFamily="34" charset="0"/>
                <a:ea typeface="HY헤드라인M" pitchFamily="18" charset="-127"/>
              </a:endParaRPr>
            </a:p>
          </p:txBody>
        </p:sp>
        <p:sp>
          <p:nvSpPr>
            <p:cNvPr id="49179" name="Oval 28" descr="데님"/>
            <p:cNvSpPr>
              <a:spLocks noChangeArrowheads="1"/>
            </p:cNvSpPr>
            <p:nvPr/>
          </p:nvSpPr>
          <p:spPr bwMode="auto">
            <a:xfrm>
              <a:off x="3586" y="3756"/>
              <a:ext cx="538" cy="326"/>
            </a:xfrm>
            <a:prstGeom prst="ellipse">
              <a:avLst/>
            </a:prstGeom>
            <a:blipFill dpi="0" rotWithShape="1">
              <a:blip r:embed="rId5" cstate="print">
                <a:alphaModFix amt="31000"/>
              </a:blip>
              <a:srcRect/>
              <a:tile tx="0" ty="0" sx="100000" sy="100000" flip="none" algn="tl"/>
            </a:blipFill>
            <a:ln w="19050">
              <a:solidFill>
                <a:schemeClr val="tx1"/>
              </a:solidFill>
              <a:round/>
              <a:headEnd/>
              <a:tailEnd/>
            </a:ln>
          </p:spPr>
          <p:txBody>
            <a:bodyPr wrap="none" anchor="ctr"/>
            <a:lstStyle/>
            <a:p>
              <a:pPr algn="ctr"/>
              <a:r>
                <a:rPr lang="en-US" altLang="ko-KR" sz="3600" dirty="0" smtClean="0">
                  <a:latin typeface="Calibri" pitchFamily="34" charset="0"/>
                </a:rPr>
                <a:t>F</a:t>
              </a:r>
              <a:endParaRPr lang="ko-KR" altLang="en-US" sz="3600" dirty="0">
                <a:latin typeface="Calibri" pitchFamily="34" charset="0"/>
              </a:endParaRPr>
            </a:p>
          </p:txBody>
        </p:sp>
        <p:sp>
          <p:nvSpPr>
            <p:cNvPr id="49180" name="Oval 29" descr="데님"/>
            <p:cNvSpPr>
              <a:spLocks noChangeArrowheads="1"/>
            </p:cNvSpPr>
            <p:nvPr/>
          </p:nvSpPr>
          <p:spPr bwMode="auto">
            <a:xfrm>
              <a:off x="4509" y="3756"/>
              <a:ext cx="538" cy="326"/>
            </a:xfrm>
            <a:prstGeom prst="ellipse">
              <a:avLst/>
            </a:prstGeom>
            <a:blipFill dpi="0" rotWithShape="1">
              <a:blip r:embed="rId5" cstate="print">
                <a:alphaModFix amt="31000"/>
              </a:blip>
              <a:srcRect/>
              <a:tile tx="0" ty="0" sx="100000" sy="100000" flip="none" algn="tl"/>
            </a:blipFill>
            <a:ln w="19050">
              <a:solidFill>
                <a:schemeClr val="tx1"/>
              </a:solidFill>
              <a:round/>
              <a:headEnd/>
              <a:tailEnd/>
            </a:ln>
          </p:spPr>
          <p:txBody>
            <a:bodyPr wrap="none" anchor="ctr"/>
            <a:lstStyle/>
            <a:p>
              <a:pPr algn="ctr"/>
              <a:r>
                <a:rPr lang="en-US" altLang="ko-KR" sz="2400" dirty="0" smtClean="0">
                  <a:latin typeface="Calibri" pitchFamily="34" charset="0"/>
                </a:rPr>
                <a:t>USA</a:t>
              </a:r>
              <a:endParaRPr lang="ko-KR" altLang="en-US" sz="2400" dirty="0">
                <a:latin typeface="Calibri" pitchFamily="34" charset="0"/>
              </a:endParaRPr>
            </a:p>
          </p:txBody>
        </p:sp>
        <p:sp>
          <p:nvSpPr>
            <p:cNvPr id="49181" name="Line 30"/>
            <p:cNvSpPr>
              <a:spLocks noChangeShapeType="1"/>
            </p:cNvSpPr>
            <p:nvPr/>
          </p:nvSpPr>
          <p:spPr bwMode="auto">
            <a:xfrm>
              <a:off x="4586" y="3059"/>
              <a:ext cx="230"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82" name="Text Box 31"/>
            <p:cNvSpPr txBox="1">
              <a:spLocks noChangeArrowheads="1"/>
            </p:cNvSpPr>
            <p:nvPr/>
          </p:nvSpPr>
          <p:spPr bwMode="auto">
            <a:xfrm>
              <a:off x="4801" y="2916"/>
              <a:ext cx="284"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견고딕" pitchFamily="18" charset="-127"/>
                </a:rPr>
                <a:t>J</a:t>
              </a:r>
              <a:endParaRPr lang="ko-KR" altLang="en-US" sz="2400" dirty="0">
                <a:latin typeface="Calibri" pitchFamily="34" charset="0"/>
                <a:ea typeface="HY견고딕" pitchFamily="18" charset="-127"/>
              </a:endParaRPr>
            </a:p>
          </p:txBody>
        </p:sp>
        <p:sp>
          <p:nvSpPr>
            <p:cNvPr id="49183" name="Line 32"/>
            <p:cNvSpPr>
              <a:spLocks noChangeShapeType="1"/>
            </p:cNvSpPr>
            <p:nvPr/>
          </p:nvSpPr>
          <p:spPr bwMode="auto">
            <a:xfrm flipH="1">
              <a:off x="3356" y="3919"/>
              <a:ext cx="192"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84" name="Text Box 33"/>
            <p:cNvSpPr txBox="1">
              <a:spLocks noChangeArrowheads="1"/>
            </p:cNvSpPr>
            <p:nvPr/>
          </p:nvSpPr>
          <p:spPr bwMode="auto">
            <a:xfrm>
              <a:off x="3094" y="3793"/>
              <a:ext cx="376" cy="313"/>
            </a:xfrm>
            <a:prstGeom prst="rect">
              <a:avLst/>
            </a:prstGeom>
            <a:noFill/>
            <a:ln w="9525">
              <a:noFill/>
              <a:miter lim="800000"/>
              <a:headEnd/>
              <a:tailEnd/>
            </a:ln>
          </p:spPr>
          <p:txBody>
            <a:bodyPr wrap="none">
              <a:spAutoFit/>
            </a:bodyPr>
            <a:lstStyle/>
            <a:p>
              <a:r>
                <a:rPr lang="en-US" altLang="ko-KR" sz="2400" dirty="0" smtClean="0">
                  <a:latin typeface="Calibri" pitchFamily="34" charset="0"/>
                  <a:ea typeface="HY견고딕" pitchFamily="18" charset="-127"/>
                </a:rPr>
                <a:t>G</a:t>
              </a:r>
              <a:endParaRPr lang="ko-KR" altLang="en-US" sz="2400" dirty="0">
                <a:latin typeface="Calibri" pitchFamily="34" charset="0"/>
                <a:ea typeface="HY견고딕" pitchFamily="18" charset="-127"/>
              </a:endParaRPr>
            </a:p>
          </p:txBody>
        </p:sp>
        <p:sp>
          <p:nvSpPr>
            <p:cNvPr id="49185" name="Line 34"/>
            <p:cNvSpPr>
              <a:spLocks noChangeShapeType="1"/>
            </p:cNvSpPr>
            <p:nvPr/>
          </p:nvSpPr>
          <p:spPr bwMode="auto">
            <a:xfrm>
              <a:off x="5086" y="3919"/>
              <a:ext cx="153" cy="0"/>
            </a:xfrm>
            <a:prstGeom prst="line">
              <a:avLst/>
            </a:prstGeom>
            <a:noFill/>
            <a:ln w="9525">
              <a:solidFill>
                <a:schemeClr val="tx1"/>
              </a:solidFill>
              <a:round/>
              <a:headEnd/>
              <a:tailEnd type="triangle" w="med" len="med"/>
            </a:ln>
          </p:spPr>
          <p:txBody>
            <a:bodyPr/>
            <a:lstStyle/>
            <a:p>
              <a:endParaRPr lang="ko-KR" altLang="en-US" dirty="0">
                <a:latin typeface="Calibri" pitchFamily="34" charset="0"/>
              </a:endParaRPr>
            </a:p>
          </p:txBody>
        </p:sp>
        <p:sp>
          <p:nvSpPr>
            <p:cNvPr id="49186" name="Line 35"/>
            <p:cNvSpPr>
              <a:spLocks noChangeShapeType="1"/>
            </p:cNvSpPr>
            <p:nvPr/>
          </p:nvSpPr>
          <p:spPr bwMode="auto">
            <a:xfrm flipH="1">
              <a:off x="3817" y="3199"/>
              <a:ext cx="346" cy="557"/>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87" name="Line 36"/>
            <p:cNvSpPr>
              <a:spLocks noChangeShapeType="1"/>
            </p:cNvSpPr>
            <p:nvPr/>
          </p:nvSpPr>
          <p:spPr bwMode="auto">
            <a:xfrm>
              <a:off x="4432" y="3199"/>
              <a:ext cx="385" cy="557"/>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88" name="Line 37"/>
            <p:cNvSpPr>
              <a:spLocks noChangeShapeType="1"/>
            </p:cNvSpPr>
            <p:nvPr/>
          </p:nvSpPr>
          <p:spPr bwMode="auto">
            <a:xfrm>
              <a:off x="4124" y="3919"/>
              <a:ext cx="384" cy="0"/>
            </a:xfrm>
            <a:prstGeom prst="line">
              <a:avLst/>
            </a:prstGeom>
            <a:noFill/>
            <a:ln w="25400">
              <a:solidFill>
                <a:schemeClr val="tx1"/>
              </a:solidFill>
              <a:round/>
              <a:headEnd/>
              <a:tailEnd/>
            </a:ln>
          </p:spPr>
          <p:txBody>
            <a:bodyPr/>
            <a:lstStyle/>
            <a:p>
              <a:endParaRPr lang="ko-KR" altLang="en-US" dirty="0">
                <a:latin typeface="Calibri" pitchFamily="34" charset="0"/>
              </a:endParaRPr>
            </a:p>
          </p:txBody>
        </p:sp>
        <p:sp>
          <p:nvSpPr>
            <p:cNvPr id="49190" name="Text Box 40"/>
            <p:cNvSpPr txBox="1">
              <a:spLocks noChangeArrowheads="1"/>
            </p:cNvSpPr>
            <p:nvPr/>
          </p:nvSpPr>
          <p:spPr bwMode="auto">
            <a:xfrm>
              <a:off x="5288" y="3837"/>
              <a:ext cx="183" cy="250"/>
            </a:xfrm>
            <a:prstGeom prst="rect">
              <a:avLst/>
            </a:prstGeom>
            <a:noFill/>
            <a:ln w="9525">
              <a:noFill/>
              <a:miter lim="800000"/>
              <a:headEnd/>
              <a:tailEnd/>
            </a:ln>
          </p:spPr>
          <p:txBody>
            <a:bodyPr wrap="none">
              <a:spAutoFit/>
            </a:bodyPr>
            <a:lstStyle/>
            <a:p>
              <a:endParaRPr lang="ko-KR" altLang="ko-KR" dirty="0">
                <a:latin typeface="Calibri" pitchFamily="34" charset="0"/>
              </a:endParaRPr>
            </a:p>
          </p:txBody>
        </p:sp>
        <p:sp>
          <p:nvSpPr>
            <p:cNvPr id="49191" name="Text Box 42"/>
            <p:cNvSpPr txBox="1">
              <a:spLocks noChangeArrowheads="1"/>
            </p:cNvSpPr>
            <p:nvPr/>
          </p:nvSpPr>
          <p:spPr bwMode="auto">
            <a:xfrm>
              <a:off x="5215" y="3615"/>
              <a:ext cx="372" cy="626"/>
            </a:xfrm>
            <a:prstGeom prst="rect">
              <a:avLst/>
            </a:prstGeom>
            <a:noFill/>
            <a:ln w="9525">
              <a:noFill/>
              <a:miter lim="800000"/>
              <a:headEnd/>
              <a:tailEnd/>
            </a:ln>
          </p:spPr>
          <p:txBody>
            <a:bodyPr wrap="square">
              <a:spAutoFit/>
            </a:bodyPr>
            <a:lstStyle/>
            <a:p>
              <a:r>
                <a:rPr lang="en-US" altLang="ko-KR" dirty="0" smtClean="0">
                  <a:latin typeface="Calibri" pitchFamily="34" charset="0"/>
                  <a:ea typeface="HY견고딕" pitchFamily="18" charset="-127"/>
                </a:rPr>
                <a:t>USA</a:t>
              </a:r>
              <a:endParaRPr lang="ko-KR" altLang="en-US" dirty="0">
                <a:latin typeface="Calibri" pitchFamily="34" charset="0"/>
                <a:ea typeface="HY견고딕" pitchFamily="18" charset="-127"/>
              </a:endParaRPr>
            </a:p>
          </p:txBody>
        </p:sp>
      </p:grpSp>
      <p:sp>
        <p:nvSpPr>
          <p:cNvPr id="47" name="Rectangle 2"/>
          <p:cNvSpPr>
            <a:spLocks noGrp="1" noChangeArrowheads="1"/>
          </p:cNvSpPr>
          <p:nvPr>
            <p:ph type="title"/>
          </p:nvPr>
        </p:nvSpPr>
        <p:spPr>
          <a:xfrm>
            <a:off x="395536" y="1196975"/>
            <a:ext cx="8352928" cy="576263"/>
          </a:xfrm>
        </p:spPr>
        <p:txBody>
          <a:bodyPr/>
          <a:lstStyle/>
          <a:p>
            <a:pPr eaLnBrk="1" hangingPunct="1">
              <a:defRPr/>
            </a:pPr>
            <a:r>
              <a:rPr lang="en-US" altLang="ko-KR" sz="2800" dirty="0" smtClean="0">
                <a:effectLst>
                  <a:outerShdw blurRad="38100" dist="38100" dir="2700000" algn="tl">
                    <a:srgbClr val="C0C0C0"/>
                  </a:outerShdw>
                </a:effectLst>
                <a:latin typeface="Calibri" pitchFamily="34" charset="0"/>
                <a:ea typeface="HY헤드라인M" pitchFamily="18" charset="-127"/>
              </a:rPr>
              <a:t>A. End of the 2nd World War and Providential Position</a:t>
            </a:r>
            <a:br>
              <a:rPr lang="en-US" altLang="ko-KR" sz="2800" dirty="0" smtClean="0">
                <a:effectLst>
                  <a:outerShdw blurRad="38100" dist="38100" dir="2700000" algn="tl">
                    <a:srgbClr val="C0C0C0"/>
                  </a:outerShdw>
                </a:effectLst>
                <a:latin typeface="Calibri" pitchFamily="34" charset="0"/>
                <a:ea typeface="HY헤드라인M" pitchFamily="18" charset="-127"/>
              </a:rPr>
            </a:br>
            <a:r>
              <a:rPr lang="en-US" altLang="ko-KR" sz="2000" dirty="0" smtClean="0">
                <a:latin typeface="Calibri" pitchFamily="34" charset="0"/>
                <a:ea typeface="궁서체" pitchFamily="17" charset="-127"/>
              </a:rPr>
              <a:t>(September 1939 - August 1945)</a:t>
            </a:r>
            <a:endParaRPr lang="ko-KR" altLang="en-US" sz="2800" dirty="0" smtClean="0">
              <a:effectLst>
                <a:outerShdw blurRad="38100" dist="38100" dir="2700000" algn="tl">
                  <a:srgbClr val="C0C0C0"/>
                </a:outerShdw>
              </a:effectLst>
              <a:latin typeface="Calibri" pitchFamily="34" charset="0"/>
              <a:ea typeface="HY헤드라인M" pitchFamily="18" charset="-127"/>
            </a:endParaRPr>
          </a:p>
        </p:txBody>
      </p:sp>
      <p:pic>
        <p:nvPicPr>
          <p:cNvPr id="48" name="Picture 2" descr="021"/>
          <p:cNvPicPr>
            <a:picLocks noChangeAspect="1" noChangeArrowheads="1"/>
          </p:cNvPicPr>
          <p:nvPr/>
        </p:nvPicPr>
        <p:blipFill>
          <a:blip r:embed="rId6" cstate="print"/>
          <a:srcRect/>
          <a:stretch>
            <a:fillRect/>
          </a:stretch>
        </p:blipFill>
        <p:spPr bwMode="auto">
          <a:xfrm>
            <a:off x="5796136" y="2780928"/>
            <a:ext cx="2664296"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gray">
          <a:xfrm>
            <a:off x="1043608" y="2068215"/>
            <a:ext cx="7632848" cy="569912"/>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AutoNum type="arabicPeriod"/>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Victory of Heaven's side during the 2</a:t>
            </a:r>
            <a:r>
              <a:rPr kumimoji="0" lang="en-US" altLang="ko-KR" sz="2400" baseline="300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nd</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World War </a:t>
            </a:r>
          </a:p>
          <a:p>
            <a:pPr marL="457200" indent="-457200" algn="l">
              <a:defRPr/>
            </a:pP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and the establishment of the UN</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338807" y="1880890"/>
            <a:ext cx="6321425" cy="120650"/>
            <a:chOff x="528" y="1824"/>
            <a:chExt cx="4512" cy="71"/>
          </a:xfrm>
        </p:grpSpPr>
        <p:sp>
          <p:nvSpPr>
            <p:cNvPr id="5018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018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018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0" name="Rectangle 2"/>
          <p:cNvSpPr>
            <a:spLocks noGrp="1" noChangeArrowheads="1"/>
          </p:cNvSpPr>
          <p:nvPr>
            <p:ph type="title"/>
          </p:nvPr>
        </p:nvSpPr>
        <p:spPr>
          <a:xfrm>
            <a:off x="395536" y="1278086"/>
            <a:ext cx="8352928" cy="566738"/>
          </a:xfrm>
        </p:spPr>
        <p:txBody>
          <a:bodyPr/>
          <a:lstStyle/>
          <a:p>
            <a:pPr eaLnBrk="1" hangingPunct="1">
              <a:defRPr/>
            </a:pPr>
            <a:r>
              <a:rPr lang="en-US" altLang="ko-KR" sz="2800" b="1" dirty="0" smtClean="0">
                <a:effectLst>
                  <a:outerShdw blurRad="38100" dist="38100" dir="2700000" algn="tl">
                    <a:srgbClr val="C0C0C0"/>
                  </a:outerShdw>
                </a:effectLst>
                <a:latin typeface="Calibri" pitchFamily="34" charset="0"/>
                <a:ea typeface="HY헤드라인M" pitchFamily="18" charset="-127"/>
              </a:rPr>
              <a:t>A. End of the 2nd World War and Providential Position</a:t>
            </a:r>
            <a:endParaRPr lang="ko-KR" altLang="en-US" sz="2800" b="1" dirty="0" smtClean="0">
              <a:effectLst>
                <a:outerShdw blurRad="38100" dist="38100" dir="2700000" algn="tl">
                  <a:srgbClr val="C0C0C0"/>
                </a:outerShdw>
              </a:effectLst>
              <a:latin typeface="Calibri" pitchFamily="34" charset="0"/>
              <a:ea typeface="HY헤드라인M" pitchFamily="18" charset="-127"/>
            </a:endParaRPr>
          </a:p>
        </p:txBody>
      </p:sp>
      <p:sp>
        <p:nvSpPr>
          <p:cNvPr id="50182" name="직사각형 10"/>
          <p:cNvSpPr>
            <a:spLocks noChangeArrowheads="1"/>
          </p:cNvSpPr>
          <p:nvPr/>
        </p:nvSpPr>
        <p:spPr bwMode="auto">
          <a:xfrm>
            <a:off x="1619250" y="2812752"/>
            <a:ext cx="6913563" cy="3170099"/>
          </a:xfrm>
          <a:prstGeom prst="rect">
            <a:avLst/>
          </a:prstGeom>
          <a:noFill/>
          <a:ln w="9525">
            <a:noFill/>
            <a:miter lim="800000"/>
            <a:headEnd/>
            <a:tailEnd/>
          </a:ln>
        </p:spPr>
        <p:txBody>
          <a:bodyPr>
            <a:spAutoFit/>
          </a:bodyPr>
          <a:lstStyle/>
          <a:p>
            <a:pPr marL="360363" indent="-360363" algn="l">
              <a:buFont typeface="Wingdings" pitchFamily="2" charset="2"/>
              <a:buChar char="l"/>
            </a:pPr>
            <a:r>
              <a:rPr lang="en-US" altLang="ko-KR" sz="2000" b="0" dirty="0" smtClean="0">
                <a:latin typeface="Calibri" pitchFamily="34" charset="0"/>
                <a:ea typeface="HY헤드라인M" pitchFamily="18" charset="-127"/>
              </a:rPr>
              <a:t>Decisive war between the angelic world on Heaven’s side and that on Satan’s side.</a:t>
            </a:r>
            <a:endParaRPr lang="ko-KR" altLang="en-US" sz="2000" b="0" dirty="0">
              <a:latin typeface="Calibri" pitchFamily="34" charset="0"/>
              <a:ea typeface="HY헤드라인M" pitchFamily="18" charset="-127"/>
            </a:endParaRPr>
          </a:p>
          <a:p>
            <a:pPr marL="360363" indent="-360363" algn="l">
              <a:buFont typeface="Wingdings" pitchFamily="2" charset="2"/>
              <a:buChar char="l"/>
            </a:pPr>
            <a:r>
              <a:rPr lang="en-US" altLang="ko-KR" sz="2000" b="0" dirty="0" smtClean="0">
                <a:latin typeface="Calibri" pitchFamily="34" charset="0"/>
                <a:ea typeface="HY헤드라인M" pitchFamily="18" charset="-127"/>
              </a:rPr>
              <a:t>With the victory of heaven’s side, a foundation was made of restoring the birthright of the eldest son centering on a Christian cultural sphere.</a:t>
            </a:r>
          </a:p>
          <a:p>
            <a:pPr marL="360363" indent="-360363" algn="l">
              <a:buFont typeface="Wingdings" pitchFamily="2" charset="2"/>
              <a:buChar char="l"/>
            </a:pPr>
            <a:r>
              <a:rPr lang="en-US" altLang="ko-KR" sz="2000" b="0" dirty="0" smtClean="0">
                <a:latin typeface="Calibri" pitchFamily="34" charset="0"/>
                <a:ea typeface="HY헤드라인M" pitchFamily="18" charset="-127"/>
              </a:rPr>
              <a:t>The establishment of the UN as an institution for integrating the world, led to a search for a path of peace for humankind.</a:t>
            </a:r>
          </a:p>
          <a:p>
            <a:pPr marL="360363" indent="-360363" algn="l">
              <a:buFont typeface="Wingdings" pitchFamily="2" charset="2"/>
              <a:buChar char="l"/>
            </a:pPr>
            <a:r>
              <a:rPr lang="en-US" altLang="ko-KR" sz="2000" b="0" dirty="0" smtClean="0">
                <a:latin typeface="Calibri" pitchFamily="34" charset="0"/>
                <a:ea typeface="HY헤드라인M" pitchFamily="18" charset="-127"/>
              </a:rPr>
              <a:t>Formed a foundation for the bride in preparation for the perfected Adam and Messiah who comes as the groom, and a foundation for the parental realm.</a:t>
            </a:r>
            <a:endParaRPr lang="ko-KR" altLang="en-US" sz="2000" b="0" dirty="0">
              <a:latin typeface="Calibri" pitchFamily="34" charset="0"/>
              <a:ea typeface="HY헤드라인M" pitchFamily="18" charset="-127"/>
            </a:endParaRPr>
          </a:p>
        </p:txBody>
      </p:sp>
      <p:sp>
        <p:nvSpPr>
          <p:cNvPr id="11"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20" descr="R:\CLIP_ART\RELIGION\BIBLICAL\JESUS_04.WMF"/>
          <p:cNvPicPr>
            <a:picLocks noChangeAspect="1" noChangeArrowheads="1"/>
          </p:cNvPicPr>
          <p:nvPr/>
        </p:nvPicPr>
        <p:blipFill>
          <a:blip r:embed="rId3" cstate="print"/>
          <a:srcRect/>
          <a:stretch>
            <a:fillRect/>
          </a:stretch>
        </p:blipFill>
        <p:spPr bwMode="auto">
          <a:xfrm>
            <a:off x="838200" y="2031132"/>
            <a:ext cx="1501775" cy="1776797"/>
          </a:xfrm>
          <a:prstGeom prst="rect">
            <a:avLst/>
          </a:prstGeom>
          <a:noFill/>
          <a:ln w="9525">
            <a:noFill/>
            <a:miter lim="800000"/>
            <a:headEnd/>
            <a:tailEnd/>
          </a:ln>
        </p:spPr>
      </p:pic>
      <p:sp>
        <p:nvSpPr>
          <p:cNvPr id="202756" name="Oval 4"/>
          <p:cNvSpPr>
            <a:spLocks noChangeArrowheads="1"/>
          </p:cNvSpPr>
          <p:nvPr/>
        </p:nvSpPr>
        <p:spPr bwMode="auto">
          <a:xfrm>
            <a:off x="3230563" y="2655020"/>
            <a:ext cx="1195387" cy="1142513"/>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202757" name="AutoShape 5"/>
          <p:cNvSpPr>
            <a:spLocks noChangeArrowheads="1"/>
          </p:cNvSpPr>
          <p:nvPr/>
        </p:nvSpPr>
        <p:spPr bwMode="auto">
          <a:xfrm>
            <a:off x="3230563" y="2274020"/>
            <a:ext cx="2608262" cy="1539444"/>
          </a:xfrm>
          <a:prstGeom prst="roundRect">
            <a:avLst>
              <a:gd name="adj" fmla="val 16667"/>
            </a:avLst>
          </a:prstGeom>
          <a:solidFill>
            <a:srgbClr val="CCFFFF"/>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06" name="Text Box 6"/>
          <p:cNvSpPr txBox="1">
            <a:spLocks noChangeArrowheads="1"/>
          </p:cNvSpPr>
          <p:nvPr/>
        </p:nvSpPr>
        <p:spPr bwMode="auto">
          <a:xfrm>
            <a:off x="3816710" y="2664545"/>
            <a:ext cx="1477243" cy="1049986"/>
          </a:xfrm>
          <a:prstGeom prst="rect">
            <a:avLst/>
          </a:prstGeom>
          <a:noFill/>
          <a:ln w="9525">
            <a:noFill/>
            <a:miter lim="800000"/>
            <a:headEnd/>
            <a:tailEnd/>
          </a:ln>
        </p:spPr>
        <p:txBody>
          <a:bodyPr vert="eaVert" wrap="square"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ユダヤ民族</a:t>
            </a:r>
            <a:endParaRPr lang="ja-JP" altLang="en-US" sz="2800">
              <a:latin typeface="Calibri" pitchFamily="34" charset="0"/>
            </a:endParaRPr>
          </a:p>
        </p:txBody>
      </p:sp>
      <p:sp>
        <p:nvSpPr>
          <p:cNvPr id="202759" name="Oval 7"/>
          <p:cNvSpPr>
            <a:spLocks noChangeArrowheads="1"/>
          </p:cNvSpPr>
          <p:nvPr/>
        </p:nvSpPr>
        <p:spPr bwMode="auto">
          <a:xfrm>
            <a:off x="3230563" y="2655020"/>
            <a:ext cx="1195387" cy="1142513"/>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202760" name="AutoShape 8"/>
          <p:cNvSpPr>
            <a:spLocks noChangeArrowheads="1"/>
          </p:cNvSpPr>
          <p:nvPr/>
        </p:nvSpPr>
        <p:spPr bwMode="auto">
          <a:xfrm>
            <a:off x="3230563" y="1991446"/>
            <a:ext cx="3913187" cy="1308796"/>
          </a:xfrm>
          <a:prstGeom prst="roundRect">
            <a:avLst>
              <a:gd name="adj" fmla="val 16667"/>
            </a:avLst>
          </a:prstGeom>
          <a:solidFill>
            <a:srgbClr val="FFFFCC"/>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09" name="Text Box 9"/>
          <p:cNvSpPr txBox="1">
            <a:spLocks noChangeArrowheads="1"/>
          </p:cNvSpPr>
          <p:nvPr/>
        </p:nvSpPr>
        <p:spPr bwMode="auto">
          <a:xfrm>
            <a:off x="4677135" y="2809007"/>
            <a:ext cx="1477243" cy="713401"/>
          </a:xfrm>
          <a:prstGeom prst="rect">
            <a:avLst/>
          </a:prstGeom>
          <a:noFill/>
          <a:ln w="9525">
            <a:noFill/>
            <a:miter lim="800000"/>
            <a:headEnd/>
            <a:tailEnd/>
          </a:ln>
        </p:spPr>
        <p:txBody>
          <a:bodyPr vert="eaVert" wrap="square"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ローマ</a:t>
            </a:r>
          </a:p>
        </p:txBody>
      </p:sp>
      <p:sp>
        <p:nvSpPr>
          <p:cNvPr id="202762" name="AutoShape 10"/>
          <p:cNvSpPr>
            <a:spLocks noChangeArrowheads="1"/>
          </p:cNvSpPr>
          <p:nvPr/>
        </p:nvSpPr>
        <p:spPr bwMode="auto">
          <a:xfrm>
            <a:off x="3230563" y="2261321"/>
            <a:ext cx="2608262" cy="1501896"/>
          </a:xfrm>
          <a:prstGeom prst="roundRect">
            <a:avLst>
              <a:gd name="adj" fmla="val 16667"/>
            </a:avLst>
          </a:prstGeom>
          <a:solidFill>
            <a:srgbClr val="CCFFFF"/>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11" name="Text Box 11"/>
          <p:cNvSpPr txBox="1">
            <a:spLocks noChangeArrowheads="1"/>
          </p:cNvSpPr>
          <p:nvPr/>
        </p:nvSpPr>
        <p:spPr bwMode="auto">
          <a:xfrm>
            <a:off x="3816710" y="2664545"/>
            <a:ext cx="1477243" cy="1049986"/>
          </a:xfrm>
          <a:prstGeom prst="rect">
            <a:avLst/>
          </a:prstGeom>
          <a:noFill/>
          <a:ln w="9525">
            <a:noFill/>
            <a:miter lim="800000"/>
            <a:headEnd/>
            <a:tailEnd/>
          </a:ln>
        </p:spPr>
        <p:txBody>
          <a:bodyPr vert="eaVert" wrap="square"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ユダヤ民族</a:t>
            </a:r>
            <a:endParaRPr lang="ja-JP" altLang="en-US" sz="2800">
              <a:latin typeface="Calibri" pitchFamily="34" charset="0"/>
            </a:endParaRPr>
          </a:p>
        </p:txBody>
      </p:sp>
      <p:sp>
        <p:nvSpPr>
          <p:cNvPr id="202764" name="Oval 12"/>
          <p:cNvSpPr>
            <a:spLocks noChangeArrowheads="1"/>
          </p:cNvSpPr>
          <p:nvPr/>
        </p:nvSpPr>
        <p:spPr bwMode="auto">
          <a:xfrm>
            <a:off x="3230563" y="2655020"/>
            <a:ext cx="1195387" cy="1142513"/>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202765" name="AutoShape 13"/>
          <p:cNvSpPr>
            <a:spLocks noChangeArrowheads="1"/>
          </p:cNvSpPr>
          <p:nvPr/>
        </p:nvSpPr>
        <p:spPr bwMode="auto">
          <a:xfrm>
            <a:off x="3230563" y="1916832"/>
            <a:ext cx="5229225" cy="2006104"/>
          </a:xfrm>
          <a:prstGeom prst="roundRect">
            <a:avLst>
              <a:gd name="adj" fmla="val 16667"/>
            </a:avLst>
          </a:prstGeom>
          <a:gradFill rotWithShape="0">
            <a:gsLst>
              <a:gs pos="0">
                <a:srgbClr val="FFFFFF"/>
              </a:gs>
              <a:gs pos="100000">
                <a:srgbClr val="CCFFCC"/>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202766" name="Text Box 14"/>
          <p:cNvSpPr txBox="1">
            <a:spLocks noChangeArrowheads="1"/>
          </p:cNvSpPr>
          <p:nvPr/>
        </p:nvSpPr>
        <p:spPr bwMode="auto">
          <a:xfrm>
            <a:off x="7873884" y="2132856"/>
            <a:ext cx="492358" cy="1656183"/>
          </a:xfrm>
          <a:prstGeom prst="rect">
            <a:avLst/>
          </a:prstGeom>
          <a:noFill/>
          <a:ln w="9525">
            <a:noFill/>
            <a:miter lim="800000"/>
            <a:headEnd/>
            <a:tailEnd/>
          </a:ln>
          <a:effectLst/>
        </p:spPr>
        <p:txBody>
          <a:bodyPr vert="eaVert" wrap="square" lIns="91398" tIns="45699" rIns="91398" bIns="45699" anchor="ctr">
            <a:spAutoFit/>
          </a:bodyPr>
          <a:lstStyle/>
          <a:p>
            <a:pPr algn="ctr">
              <a:defRPr/>
            </a:pPr>
            <a:r>
              <a:rPr lang="en-US" altLang="ko-KR" sz="20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Globalization</a:t>
            </a:r>
            <a:endParaRPr lang="ja-JP" altLang="en-US" sz="2000"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202767" name="AutoShape 15"/>
          <p:cNvSpPr>
            <a:spLocks noChangeArrowheads="1"/>
          </p:cNvSpPr>
          <p:nvPr/>
        </p:nvSpPr>
        <p:spPr bwMode="auto">
          <a:xfrm>
            <a:off x="3352800" y="2086695"/>
            <a:ext cx="4387850" cy="1778137"/>
          </a:xfrm>
          <a:prstGeom prst="roundRect">
            <a:avLst>
              <a:gd name="adj" fmla="val 16667"/>
            </a:avLst>
          </a:prstGeom>
          <a:gradFill rotWithShape="0">
            <a:gsLst>
              <a:gs pos="0">
                <a:srgbClr val="FFFFFF"/>
              </a:gs>
              <a:gs pos="100000">
                <a:srgbClr val="FFFFCC"/>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202768" name="Text Box 16"/>
          <p:cNvSpPr txBox="1">
            <a:spLocks noChangeArrowheads="1"/>
          </p:cNvSpPr>
          <p:nvPr/>
        </p:nvSpPr>
        <p:spPr bwMode="auto">
          <a:xfrm>
            <a:off x="7072297" y="2272432"/>
            <a:ext cx="800134" cy="1516647"/>
          </a:xfrm>
          <a:prstGeom prst="rect">
            <a:avLst/>
          </a:prstGeom>
          <a:noFill/>
          <a:ln w="9525">
            <a:noFill/>
            <a:miter lim="800000"/>
            <a:headEnd/>
            <a:tailEnd/>
          </a:ln>
          <a:effectLst/>
        </p:spPr>
        <p:txBody>
          <a:bodyPr vert="eaVert" wrap="square" lIns="91398" tIns="45699" rIns="91398" bIns="45699" anchor="ctr">
            <a:spAutoFit/>
          </a:bodyPr>
          <a:lstStyle/>
          <a:p>
            <a:pPr algn="ctr">
              <a:defRPr/>
            </a:pPr>
            <a:r>
              <a:rPr lang="en-US" altLang="ko-KR" sz="20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Rome’s state religion</a:t>
            </a:r>
            <a:endParaRPr lang="ja-JP" altLang="en-US" sz="2000"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202769" name="AutoShape 17"/>
          <p:cNvSpPr>
            <a:spLocks noChangeArrowheads="1"/>
          </p:cNvSpPr>
          <p:nvPr/>
        </p:nvSpPr>
        <p:spPr bwMode="auto">
          <a:xfrm>
            <a:off x="3465513" y="2196233"/>
            <a:ext cx="2185987" cy="1543466"/>
          </a:xfrm>
          <a:prstGeom prst="roundRect">
            <a:avLst>
              <a:gd name="adj" fmla="val 16667"/>
            </a:avLst>
          </a:prstGeom>
          <a:gradFill rotWithShape="0">
            <a:gsLst>
              <a:gs pos="0">
                <a:srgbClr val="FFFFFF"/>
              </a:gs>
              <a:gs pos="100000">
                <a:srgbClr val="CCFFFF"/>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202770" name="Text Box 18"/>
          <p:cNvSpPr txBox="1">
            <a:spLocks noChangeArrowheads="1"/>
          </p:cNvSpPr>
          <p:nvPr/>
        </p:nvSpPr>
        <p:spPr bwMode="auto">
          <a:xfrm>
            <a:off x="4816538" y="2410546"/>
            <a:ext cx="553913" cy="1283316"/>
          </a:xfrm>
          <a:prstGeom prst="rect">
            <a:avLst/>
          </a:prstGeom>
          <a:noFill/>
          <a:ln w="9525">
            <a:noFill/>
            <a:miter lim="800000"/>
            <a:headEnd/>
            <a:tailEnd/>
          </a:ln>
          <a:effectLst/>
        </p:spPr>
        <p:txBody>
          <a:bodyPr vert="eaVert" wrap="square" lIns="91398" tIns="45699" rIns="91398" bIns="45699" anchor="ctr">
            <a:spAutoFit/>
          </a:bodyPr>
          <a:lstStyle/>
          <a:p>
            <a:pPr algn="ctr">
              <a:defRPr/>
            </a:pPr>
            <a:r>
              <a:rPr lang="en-US" altLang="ko-KR" sz="24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Israelites</a:t>
            </a:r>
            <a:endParaRPr lang="ja-JP" altLang="en-US" sz="2400"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202771" name="Oval 19"/>
          <p:cNvSpPr>
            <a:spLocks noChangeArrowheads="1"/>
          </p:cNvSpPr>
          <p:nvPr/>
        </p:nvSpPr>
        <p:spPr bwMode="auto">
          <a:xfrm>
            <a:off x="3516313" y="2410545"/>
            <a:ext cx="914400" cy="1206881"/>
          </a:xfrm>
          <a:prstGeom prst="ellipse">
            <a:avLst/>
          </a:prstGeom>
          <a:gradFill rotWithShape="0">
            <a:gsLst>
              <a:gs pos="0">
                <a:srgbClr val="FFFFFF"/>
              </a:gs>
              <a:gs pos="100000">
                <a:srgbClr val="FFCCFF"/>
              </a:gs>
            </a:gsLst>
            <a:lin ang="0" scaled="1"/>
          </a:gradFill>
          <a:ln w="9525">
            <a:solidFill>
              <a:schemeClr val="folHlink"/>
            </a:solid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en-US" altLang="ko-KR" sz="24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Judaism</a:t>
            </a:r>
            <a:endParaRPr lang="ja-JP" altLang="en-US" sz="2400" b="1" dirty="0">
              <a:solidFill>
                <a:srgbClr val="0000FF"/>
              </a:solidFill>
              <a:effectLst>
                <a:outerShdw blurRad="38100" dist="38100" dir="2700000" algn="tl">
                  <a:srgbClr val="000000">
                    <a:alpha val="43137"/>
                  </a:srgbClr>
                </a:outerShdw>
              </a:effectLst>
              <a:latin typeface="Calibri" pitchFamily="34" charset="0"/>
            </a:endParaRPr>
          </a:p>
        </p:txBody>
      </p:sp>
      <p:sp>
        <p:nvSpPr>
          <p:cNvPr id="27" name="Text Box 16"/>
          <p:cNvSpPr txBox="1">
            <a:spLocks noChangeArrowheads="1"/>
          </p:cNvSpPr>
          <p:nvPr/>
        </p:nvSpPr>
        <p:spPr bwMode="auto">
          <a:xfrm>
            <a:off x="1351025" y="2645496"/>
            <a:ext cx="553913" cy="1074124"/>
          </a:xfrm>
          <a:prstGeom prst="rect">
            <a:avLst/>
          </a:prstGeom>
          <a:noFill/>
          <a:ln w="9525">
            <a:noFill/>
            <a:miter lim="800000"/>
            <a:headEnd/>
            <a:tailEnd/>
          </a:ln>
          <a:effectLst/>
        </p:spPr>
        <p:txBody>
          <a:bodyPr vert="eaVert" wrap="square" lIns="91398" tIns="45699" rIns="91398" bIns="45699" anchor="ctr">
            <a:spAutoFit/>
          </a:bodyPr>
          <a:lstStyle/>
          <a:p>
            <a:pPr algn="ctr">
              <a:defRPr/>
            </a:pPr>
            <a:r>
              <a:rPr lang="en-US" altLang="ko-KR" sz="2400" b="1" dirty="0" smtClean="0">
                <a:effectLst>
                  <a:outerShdw blurRad="38100" dist="38100" dir="2700000" algn="tl">
                    <a:srgbClr val="000000">
                      <a:alpha val="43137"/>
                    </a:srgbClr>
                  </a:outerShdw>
                </a:effectLst>
                <a:latin typeface="Calibri" pitchFamily="34" charset="0"/>
                <a:ea typeface="Yoon 윤명조 550_TT" pitchFamily="18" charset="-127"/>
              </a:rPr>
              <a:t>Jesus</a:t>
            </a:r>
            <a:endParaRPr lang="ja-JP" altLang="en-US" sz="2400" b="1" dirty="0">
              <a:effectLst>
                <a:outerShdw blurRad="38100" dist="38100" dir="2700000" algn="tl">
                  <a:srgbClr val="000000">
                    <a:alpha val="43137"/>
                  </a:srgbClr>
                </a:outerShdw>
              </a:effectLst>
              <a:latin typeface="Calibri" pitchFamily="34" charset="0"/>
              <a:ea typeface="Yoon 윤명조 550_TT" pitchFamily="18" charset="-127"/>
            </a:endParaRPr>
          </a:p>
        </p:txBody>
      </p:sp>
      <p:sp>
        <p:nvSpPr>
          <p:cNvPr id="44" name="AutoShape 28"/>
          <p:cNvSpPr>
            <a:spLocks noChangeArrowheads="1"/>
          </p:cNvSpPr>
          <p:nvPr/>
        </p:nvSpPr>
        <p:spPr bwMode="auto">
          <a:xfrm>
            <a:off x="2374900" y="2704233"/>
            <a:ext cx="731838" cy="45325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0F0"/>
          </a:solidFill>
          <a:ln w="9525">
            <a:noFill/>
            <a:miter lim="800000"/>
            <a:headEnd/>
            <a:tailEnd/>
          </a:ln>
          <a:effectLst>
            <a:outerShdw dist="35921" dir="2700000" algn="ctr" rotWithShape="0">
              <a:srgbClr val="808080"/>
            </a:outerShdw>
          </a:effectLst>
        </p:spPr>
        <p:txBody>
          <a:bodyPr wrap="none" lIns="91426" tIns="45713" rIns="91426" bIns="45713" anchor="ctr"/>
          <a:lstStyle/>
          <a:p>
            <a:pPr>
              <a:defRPr/>
            </a:pPr>
            <a:endParaRPr lang="ko-KR" altLang="en-US" sz="2800" dirty="0">
              <a:latin typeface="Calibri" pitchFamily="34" charset="0"/>
            </a:endParaRPr>
          </a:p>
        </p:txBody>
      </p:sp>
      <p:sp>
        <p:nvSpPr>
          <p:cNvPr id="45" name="AutoShape 29"/>
          <p:cNvSpPr>
            <a:spLocks noChangeArrowheads="1"/>
          </p:cNvSpPr>
          <p:nvPr/>
        </p:nvSpPr>
        <p:spPr bwMode="auto">
          <a:xfrm rot="-10800000">
            <a:off x="2374900" y="3055068"/>
            <a:ext cx="755650" cy="36206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0F0"/>
          </a:solidFill>
          <a:ln w="9525">
            <a:noFill/>
            <a:miter lim="800000"/>
            <a:headEnd/>
            <a:tailEnd/>
          </a:ln>
          <a:effectLst>
            <a:outerShdw dist="35921" dir="2700000" algn="ctr" rotWithShape="0">
              <a:srgbClr val="808080"/>
            </a:outerShdw>
          </a:effectLst>
        </p:spPr>
        <p:txBody>
          <a:bodyPr wrap="none" lIns="91426" tIns="45713" rIns="91426" bIns="45713" anchor="ctr"/>
          <a:lstStyle/>
          <a:p>
            <a:pPr>
              <a:defRPr/>
            </a:pPr>
            <a:endParaRPr lang="ko-KR" altLang="en-US" sz="2800" dirty="0">
              <a:latin typeface="Calibri" pitchFamily="34" charset="0"/>
            </a:endParaRPr>
          </a:p>
        </p:txBody>
      </p:sp>
      <p:sp>
        <p:nvSpPr>
          <p:cNvPr id="51223" name="AutoShape 64"/>
          <p:cNvSpPr>
            <a:spLocks noChangeArrowheads="1"/>
          </p:cNvSpPr>
          <p:nvPr/>
        </p:nvSpPr>
        <p:spPr bwMode="gray">
          <a:xfrm rot="-5400000">
            <a:off x="912759" y="2409013"/>
            <a:ext cx="577961" cy="327025"/>
          </a:xfrm>
          <a:prstGeom prst="leftArrow">
            <a:avLst>
              <a:gd name="adj1" fmla="val 31250"/>
              <a:gd name="adj2" fmla="val 71310"/>
            </a:avLst>
          </a:prstGeom>
          <a:gradFill rotWithShape="1">
            <a:gsLst>
              <a:gs pos="0">
                <a:srgbClr val="B2B2B2"/>
              </a:gs>
              <a:gs pos="100000">
                <a:srgbClr val="B2B2B2">
                  <a:alpha val="0"/>
                </a:srgbClr>
              </a:gs>
            </a:gsLst>
            <a:lin ang="0" scaled="1"/>
          </a:gradFill>
          <a:ln w="9525" algn="ctr">
            <a:noFill/>
            <a:miter lim="800000"/>
            <a:headEnd/>
            <a:tailEnd/>
          </a:ln>
        </p:spPr>
        <p:txBody>
          <a:bodyPr wrap="none" lIns="58412" tIns="29206" rIns="58412" bIns="29206" anchor="ctr"/>
          <a:lstStyle/>
          <a:p>
            <a:endParaRPr lang="ko-KR" altLang="en-US" dirty="0">
              <a:latin typeface="Calibri" pitchFamily="34" charset="0"/>
            </a:endParaRPr>
          </a:p>
        </p:txBody>
      </p:sp>
      <p:pic>
        <p:nvPicPr>
          <p:cNvPr id="30" name="그림 29" descr="Constantine_1_1.jpg"/>
          <p:cNvPicPr>
            <a:picLocks noChangeAspect="1"/>
          </p:cNvPicPr>
          <p:nvPr/>
        </p:nvPicPr>
        <p:blipFill>
          <a:blip r:embed="rId4" cstate="print"/>
          <a:srcRect b="34404"/>
          <a:stretch>
            <a:fillRect/>
          </a:stretch>
        </p:blipFill>
        <p:spPr>
          <a:xfrm>
            <a:off x="5707048" y="2226994"/>
            <a:ext cx="1601256" cy="1545768"/>
          </a:xfrm>
          <a:prstGeom prst="ellipse">
            <a:avLst/>
          </a:prstGeom>
          <a:ln>
            <a:noFill/>
          </a:ln>
          <a:effectLst>
            <a:softEdge rad="112500"/>
          </a:effectLst>
        </p:spPr>
      </p:pic>
      <p:sp>
        <p:nvSpPr>
          <p:cNvPr id="53" name="AutoShape 64"/>
          <p:cNvSpPr>
            <a:spLocks noChangeArrowheads="1"/>
          </p:cNvSpPr>
          <p:nvPr/>
        </p:nvSpPr>
        <p:spPr bwMode="gray">
          <a:xfrm rot="16200000">
            <a:off x="1279434" y="4047423"/>
            <a:ext cx="465319" cy="360362"/>
          </a:xfrm>
          <a:prstGeom prst="leftArrow">
            <a:avLst>
              <a:gd name="adj1" fmla="val 31250"/>
              <a:gd name="adj2" fmla="val 71531"/>
            </a:avLst>
          </a:prstGeom>
          <a:solidFill>
            <a:schemeClr val="accent2">
              <a:lumMod val="75000"/>
            </a:schemeClr>
          </a:solidFill>
          <a:ln w="9525" algn="ctr">
            <a:noFill/>
            <a:miter lim="800000"/>
            <a:headEnd/>
            <a:tailEnd/>
          </a:ln>
          <a:effectLst/>
        </p:spPr>
        <p:txBody>
          <a:bodyPr wrap="none" lIns="58412" tIns="29206" rIns="58412" bIns="29206" anchor="ctr"/>
          <a:lstStyle/>
          <a:p>
            <a:pPr>
              <a:defRPr/>
            </a:pPr>
            <a:endParaRPr lang="ko-KR" altLang="en-US" dirty="0">
              <a:latin typeface="Calibri" pitchFamily="34" charset="0"/>
            </a:endParaRPr>
          </a:p>
        </p:txBody>
      </p:sp>
      <p:sp>
        <p:nvSpPr>
          <p:cNvPr id="80" name="Oval 4"/>
          <p:cNvSpPr>
            <a:spLocks noChangeArrowheads="1"/>
          </p:cNvSpPr>
          <p:nvPr/>
        </p:nvSpPr>
        <p:spPr bwMode="auto">
          <a:xfrm>
            <a:off x="3230563" y="5049838"/>
            <a:ext cx="1195387" cy="1354137"/>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81" name="AutoShape 5"/>
          <p:cNvSpPr>
            <a:spLocks noChangeArrowheads="1"/>
          </p:cNvSpPr>
          <p:nvPr/>
        </p:nvSpPr>
        <p:spPr bwMode="auto">
          <a:xfrm>
            <a:off x="3230563" y="4668838"/>
            <a:ext cx="2608262" cy="1824037"/>
          </a:xfrm>
          <a:prstGeom prst="roundRect">
            <a:avLst>
              <a:gd name="adj" fmla="val 16667"/>
            </a:avLst>
          </a:prstGeom>
          <a:solidFill>
            <a:srgbClr val="CCFFFF"/>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28" name="Text Box 6"/>
          <p:cNvSpPr txBox="1">
            <a:spLocks noChangeArrowheads="1"/>
          </p:cNvSpPr>
          <p:nvPr/>
        </p:nvSpPr>
        <p:spPr bwMode="auto">
          <a:xfrm>
            <a:off x="4032154" y="5060950"/>
            <a:ext cx="1046355" cy="1243013"/>
          </a:xfrm>
          <a:prstGeom prst="rect">
            <a:avLst/>
          </a:prstGeom>
          <a:noFill/>
          <a:ln w="9525">
            <a:noFill/>
            <a:miter lim="800000"/>
            <a:headEnd/>
            <a:tailEnd/>
          </a:ln>
        </p:spPr>
        <p:txBody>
          <a:bodyPr vert="eaVert"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ユダヤ民族</a:t>
            </a:r>
            <a:endParaRPr lang="ja-JP" altLang="en-US" sz="2800">
              <a:latin typeface="Calibri" pitchFamily="34" charset="0"/>
            </a:endParaRPr>
          </a:p>
        </p:txBody>
      </p:sp>
      <p:sp>
        <p:nvSpPr>
          <p:cNvPr id="83" name="Oval 7"/>
          <p:cNvSpPr>
            <a:spLocks noChangeArrowheads="1"/>
          </p:cNvSpPr>
          <p:nvPr/>
        </p:nvSpPr>
        <p:spPr bwMode="auto">
          <a:xfrm>
            <a:off x="3230563" y="5049838"/>
            <a:ext cx="1195387" cy="1354137"/>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84" name="AutoShape 8"/>
          <p:cNvSpPr>
            <a:spLocks noChangeArrowheads="1"/>
          </p:cNvSpPr>
          <p:nvPr/>
        </p:nvSpPr>
        <p:spPr bwMode="auto">
          <a:xfrm>
            <a:off x="3230563" y="4387850"/>
            <a:ext cx="3913187" cy="1549400"/>
          </a:xfrm>
          <a:prstGeom prst="roundRect">
            <a:avLst>
              <a:gd name="adj" fmla="val 16667"/>
            </a:avLst>
          </a:prstGeom>
          <a:solidFill>
            <a:srgbClr val="FFFFCC"/>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31" name="Text Box 9"/>
          <p:cNvSpPr txBox="1">
            <a:spLocks noChangeArrowheads="1"/>
          </p:cNvSpPr>
          <p:nvPr/>
        </p:nvSpPr>
        <p:spPr bwMode="auto">
          <a:xfrm>
            <a:off x="4892579" y="5205413"/>
            <a:ext cx="1046355" cy="844550"/>
          </a:xfrm>
          <a:prstGeom prst="rect">
            <a:avLst/>
          </a:prstGeom>
          <a:noFill/>
          <a:ln w="9525">
            <a:noFill/>
            <a:miter lim="800000"/>
            <a:headEnd/>
            <a:tailEnd/>
          </a:ln>
        </p:spPr>
        <p:txBody>
          <a:bodyPr vert="eaVert"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ローマ</a:t>
            </a:r>
          </a:p>
        </p:txBody>
      </p:sp>
      <p:sp>
        <p:nvSpPr>
          <p:cNvPr id="86" name="AutoShape 10"/>
          <p:cNvSpPr>
            <a:spLocks noChangeArrowheads="1"/>
          </p:cNvSpPr>
          <p:nvPr/>
        </p:nvSpPr>
        <p:spPr bwMode="auto">
          <a:xfrm>
            <a:off x="3230563" y="4656138"/>
            <a:ext cx="2608262" cy="1779587"/>
          </a:xfrm>
          <a:prstGeom prst="roundRect">
            <a:avLst>
              <a:gd name="adj" fmla="val 16667"/>
            </a:avLst>
          </a:prstGeom>
          <a:solidFill>
            <a:srgbClr val="CCFFFF"/>
          </a:solidFill>
          <a:ln w="9525">
            <a:no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51233" name="Text Box 11"/>
          <p:cNvSpPr txBox="1">
            <a:spLocks noChangeArrowheads="1"/>
          </p:cNvSpPr>
          <p:nvPr/>
        </p:nvSpPr>
        <p:spPr bwMode="auto">
          <a:xfrm>
            <a:off x="4032154" y="5060950"/>
            <a:ext cx="1046355" cy="1243013"/>
          </a:xfrm>
          <a:prstGeom prst="rect">
            <a:avLst/>
          </a:prstGeom>
          <a:noFill/>
          <a:ln w="9525">
            <a:noFill/>
            <a:miter lim="800000"/>
            <a:headEnd/>
            <a:tailEnd/>
          </a:ln>
        </p:spPr>
        <p:txBody>
          <a:bodyPr vert="eaVert" lIns="91398" tIns="45699" rIns="91398" bIns="45699" anchor="ctr">
            <a:spAutoFit/>
          </a:bodyPr>
          <a:lstStyle/>
          <a:p>
            <a:pPr algn="ctr"/>
            <a:r>
              <a:rPr lang="ja-JP" altLang="en-US" sz="2800">
                <a:solidFill>
                  <a:schemeClr val="bg1"/>
                </a:solidFill>
                <a:latin typeface="Calibri" pitchFamily="34" charset="0"/>
                <a:ea typeface="ＤＦＰ特太ゴシック体"/>
                <a:cs typeface="ＤＦＰ特太ゴシック体"/>
              </a:rPr>
              <a:t>ユダヤ民族</a:t>
            </a:r>
            <a:endParaRPr lang="ja-JP" altLang="en-US" sz="2800">
              <a:latin typeface="Calibri" pitchFamily="34" charset="0"/>
            </a:endParaRPr>
          </a:p>
        </p:txBody>
      </p:sp>
      <p:sp>
        <p:nvSpPr>
          <p:cNvPr id="88" name="Oval 12"/>
          <p:cNvSpPr>
            <a:spLocks noChangeArrowheads="1"/>
          </p:cNvSpPr>
          <p:nvPr/>
        </p:nvSpPr>
        <p:spPr bwMode="auto">
          <a:xfrm>
            <a:off x="3230563" y="5049838"/>
            <a:ext cx="1195387" cy="1354137"/>
          </a:xfrm>
          <a:prstGeom prst="ellipse">
            <a:avLst/>
          </a:prstGeom>
          <a:solidFill>
            <a:srgbClr val="FFCCFF"/>
          </a:solidFill>
          <a:ln w="9525">
            <a:no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ja-JP" altLang="en-US" sz="2800" dirty="0">
                <a:solidFill>
                  <a:schemeClr val="bg1"/>
                </a:solidFill>
                <a:latin typeface="Calibri" pitchFamily="34" charset="0"/>
                <a:ea typeface="ＤＦＰ特太ゴシック体" pitchFamily="50" charset="-128"/>
              </a:rPr>
              <a:t>ユダヤ教</a:t>
            </a:r>
            <a:endParaRPr lang="ja-JP" altLang="en-US" sz="2800" dirty="0">
              <a:solidFill>
                <a:schemeClr val="bg1"/>
              </a:solidFill>
              <a:latin typeface="Calibri" pitchFamily="34" charset="0"/>
            </a:endParaRPr>
          </a:p>
        </p:txBody>
      </p:sp>
      <p:sp>
        <p:nvSpPr>
          <p:cNvPr id="89" name="AutoShape 13"/>
          <p:cNvSpPr>
            <a:spLocks noChangeArrowheads="1"/>
          </p:cNvSpPr>
          <p:nvPr/>
        </p:nvSpPr>
        <p:spPr bwMode="auto">
          <a:xfrm>
            <a:off x="3230563" y="4311650"/>
            <a:ext cx="5229225" cy="2376488"/>
          </a:xfrm>
          <a:prstGeom prst="roundRect">
            <a:avLst>
              <a:gd name="adj" fmla="val 16667"/>
            </a:avLst>
          </a:prstGeom>
          <a:gradFill rotWithShape="0">
            <a:gsLst>
              <a:gs pos="0">
                <a:srgbClr val="FFFFFF"/>
              </a:gs>
              <a:gs pos="100000">
                <a:srgbClr val="CCFFCC"/>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90" name="Text Box 14"/>
          <p:cNvSpPr txBox="1">
            <a:spLocks noChangeArrowheads="1"/>
          </p:cNvSpPr>
          <p:nvPr/>
        </p:nvSpPr>
        <p:spPr bwMode="auto">
          <a:xfrm>
            <a:off x="7873884" y="4745038"/>
            <a:ext cx="492358" cy="1780306"/>
          </a:xfrm>
          <a:prstGeom prst="rect">
            <a:avLst/>
          </a:prstGeom>
          <a:noFill/>
          <a:ln w="9525">
            <a:noFill/>
            <a:miter lim="800000"/>
            <a:headEnd/>
            <a:tailEnd/>
          </a:ln>
          <a:effectLst/>
        </p:spPr>
        <p:txBody>
          <a:bodyPr vert="eaVert" wrap="square" lIns="91398" tIns="45699" rIns="91398" bIns="45699" anchor="ctr">
            <a:spAutoFit/>
          </a:bodyPr>
          <a:lstStyle/>
          <a:p>
            <a:pPr algn="ctr">
              <a:defRPr/>
            </a:pPr>
            <a:r>
              <a:rPr lang="en-US" altLang="ko-KR" sz="20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Globalization</a:t>
            </a:r>
            <a:endParaRPr lang="ja-JP" altLang="en-US" sz="3200"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91" name="AutoShape 15"/>
          <p:cNvSpPr>
            <a:spLocks noChangeArrowheads="1"/>
          </p:cNvSpPr>
          <p:nvPr/>
        </p:nvSpPr>
        <p:spPr bwMode="auto">
          <a:xfrm>
            <a:off x="3352800" y="4483100"/>
            <a:ext cx="4387850" cy="2105025"/>
          </a:xfrm>
          <a:prstGeom prst="roundRect">
            <a:avLst>
              <a:gd name="adj" fmla="val 16667"/>
            </a:avLst>
          </a:prstGeom>
          <a:gradFill rotWithShape="0">
            <a:gsLst>
              <a:gs pos="0">
                <a:srgbClr val="FFFFFF"/>
              </a:gs>
              <a:gs pos="100000">
                <a:srgbClr val="FFFFCC"/>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92" name="Text Box 16"/>
          <p:cNvSpPr txBox="1">
            <a:spLocks noChangeArrowheads="1"/>
          </p:cNvSpPr>
          <p:nvPr/>
        </p:nvSpPr>
        <p:spPr bwMode="auto">
          <a:xfrm>
            <a:off x="7241573" y="4667250"/>
            <a:ext cx="461580" cy="1795463"/>
          </a:xfrm>
          <a:prstGeom prst="rect">
            <a:avLst/>
          </a:prstGeom>
          <a:noFill/>
          <a:ln w="9525">
            <a:noFill/>
            <a:miter lim="800000"/>
            <a:headEnd/>
            <a:tailEnd/>
          </a:ln>
          <a:effectLst/>
        </p:spPr>
        <p:txBody>
          <a:bodyPr vert="eaVert" lIns="91398" tIns="45699" rIns="91398" bIns="45699" anchor="ctr">
            <a:spAutoFit/>
          </a:bodyPr>
          <a:lstStyle/>
          <a:p>
            <a:pPr algn="ctr">
              <a:defRPr/>
            </a:pPr>
            <a:r>
              <a:rPr lang="en-US" altLang="ja-JP"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USA state religion</a:t>
            </a:r>
            <a:endParaRPr lang="ja-JP" altLang="en-US"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93" name="AutoShape 17"/>
          <p:cNvSpPr>
            <a:spLocks noChangeArrowheads="1"/>
          </p:cNvSpPr>
          <p:nvPr/>
        </p:nvSpPr>
        <p:spPr bwMode="auto">
          <a:xfrm>
            <a:off x="3465513" y="4592638"/>
            <a:ext cx="1898575" cy="1827212"/>
          </a:xfrm>
          <a:prstGeom prst="roundRect">
            <a:avLst>
              <a:gd name="adj" fmla="val 16667"/>
            </a:avLst>
          </a:prstGeom>
          <a:gradFill rotWithShape="0">
            <a:gsLst>
              <a:gs pos="0">
                <a:srgbClr val="FFFFFF"/>
              </a:gs>
              <a:gs pos="100000">
                <a:srgbClr val="CCFFFF"/>
              </a:gs>
            </a:gsLst>
            <a:lin ang="0" scaled="1"/>
          </a:gradFill>
          <a:ln w="9525">
            <a:solidFill>
              <a:schemeClr val="folHlink"/>
            </a:solidFill>
            <a:round/>
            <a:headEnd/>
            <a:tailEnd/>
          </a:ln>
          <a:effectLst>
            <a:outerShdw dist="107763" dir="2700000" algn="ctr" rotWithShape="0">
              <a:srgbClr val="808080"/>
            </a:outerShdw>
          </a:effectLst>
        </p:spPr>
        <p:txBody>
          <a:bodyPr wrap="none" lIns="91398" tIns="45699" rIns="91398" bIns="45699" anchor="ctr"/>
          <a:lstStyle/>
          <a:p>
            <a:pPr>
              <a:defRPr/>
            </a:pPr>
            <a:endParaRPr lang="ko-KR" altLang="en-US" sz="2800" dirty="0">
              <a:latin typeface="Calibri" pitchFamily="34" charset="0"/>
            </a:endParaRPr>
          </a:p>
        </p:txBody>
      </p:sp>
      <p:sp>
        <p:nvSpPr>
          <p:cNvPr id="94" name="Text Box 18"/>
          <p:cNvSpPr txBox="1">
            <a:spLocks noChangeArrowheads="1"/>
          </p:cNvSpPr>
          <p:nvPr/>
        </p:nvSpPr>
        <p:spPr bwMode="auto">
          <a:xfrm>
            <a:off x="4427888" y="4806950"/>
            <a:ext cx="1046355" cy="1517650"/>
          </a:xfrm>
          <a:prstGeom prst="rect">
            <a:avLst/>
          </a:prstGeom>
          <a:noFill/>
          <a:ln w="9525">
            <a:noFill/>
            <a:miter lim="800000"/>
            <a:headEnd/>
            <a:tailEnd/>
          </a:ln>
          <a:effectLst/>
        </p:spPr>
        <p:txBody>
          <a:bodyPr vert="eaVert" lIns="91398" tIns="45699" rIns="91398" bIns="45699" anchor="ctr">
            <a:spAutoFit/>
          </a:bodyPr>
          <a:lstStyle/>
          <a:p>
            <a:pPr algn="ctr">
              <a:defRPr/>
            </a:pPr>
            <a:r>
              <a:rPr lang="en-US" altLang="ko-KR" sz="2800"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Second</a:t>
            </a:r>
            <a:r>
              <a:rPr lang="en-US" altLang="ko-KR" sz="28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 Israel</a:t>
            </a:r>
            <a:endParaRPr lang="ja-JP" altLang="en-US" sz="2800" b="1" dirty="0">
              <a:solidFill>
                <a:srgbClr val="0000FF"/>
              </a:solidFill>
              <a:effectLst>
                <a:outerShdw blurRad="38100" dist="38100" dir="2700000" algn="tl">
                  <a:srgbClr val="000000">
                    <a:alpha val="43137"/>
                  </a:srgbClr>
                </a:outerShdw>
              </a:effectLst>
              <a:latin typeface="Calibri" pitchFamily="34" charset="0"/>
              <a:ea typeface="ＤＦＰ特太ゴシック体" pitchFamily="50" charset="-128"/>
            </a:endParaRPr>
          </a:p>
        </p:txBody>
      </p:sp>
      <p:sp>
        <p:nvSpPr>
          <p:cNvPr id="95" name="Oval 19"/>
          <p:cNvSpPr>
            <a:spLocks noChangeArrowheads="1"/>
          </p:cNvSpPr>
          <p:nvPr/>
        </p:nvSpPr>
        <p:spPr bwMode="auto">
          <a:xfrm>
            <a:off x="3516313" y="4806950"/>
            <a:ext cx="914400" cy="1428750"/>
          </a:xfrm>
          <a:prstGeom prst="ellipse">
            <a:avLst/>
          </a:prstGeom>
          <a:gradFill rotWithShape="0">
            <a:gsLst>
              <a:gs pos="0">
                <a:srgbClr val="FFFFFF"/>
              </a:gs>
              <a:gs pos="100000">
                <a:srgbClr val="FFCCFF"/>
              </a:gs>
            </a:gsLst>
            <a:lin ang="0" scaled="1"/>
          </a:gradFill>
          <a:ln w="9525">
            <a:solidFill>
              <a:schemeClr val="folHlink"/>
            </a:solidFill>
            <a:round/>
            <a:headEnd/>
            <a:tailEnd/>
          </a:ln>
          <a:effectLst>
            <a:outerShdw dist="107763" dir="2700000" algn="ctr" rotWithShape="0">
              <a:srgbClr val="808080"/>
            </a:outerShdw>
          </a:effectLst>
        </p:spPr>
        <p:txBody>
          <a:bodyPr vert="eaVert" wrap="none" lIns="91398" tIns="45699" rIns="91398" bIns="45699" anchor="ctr"/>
          <a:lstStyle/>
          <a:p>
            <a:pPr algn="ctr">
              <a:defRPr/>
            </a:pPr>
            <a:r>
              <a:rPr lang="en-US" altLang="ko-KR" sz="2000" b="1" dirty="0" smtClean="0">
                <a:solidFill>
                  <a:srgbClr val="0000FF"/>
                </a:solidFill>
                <a:effectLst>
                  <a:outerShdw blurRad="38100" dist="38100" dir="2700000" algn="tl">
                    <a:srgbClr val="000000">
                      <a:alpha val="43137"/>
                    </a:srgbClr>
                  </a:outerShdw>
                </a:effectLst>
                <a:latin typeface="Calibri" pitchFamily="34" charset="0"/>
                <a:ea typeface="뫼비우스 Bold" pitchFamily="2" charset="-127"/>
              </a:rPr>
              <a:t>Christianity</a:t>
            </a:r>
            <a:endParaRPr lang="ja-JP" altLang="en-US" sz="2000" b="1" dirty="0">
              <a:solidFill>
                <a:srgbClr val="0000FF"/>
              </a:solidFill>
              <a:effectLst>
                <a:outerShdw blurRad="38100" dist="38100" dir="2700000" algn="tl">
                  <a:srgbClr val="000000">
                    <a:alpha val="43137"/>
                  </a:srgbClr>
                </a:outerShdw>
              </a:effectLst>
              <a:latin typeface="Calibri" pitchFamily="34" charset="0"/>
            </a:endParaRPr>
          </a:p>
        </p:txBody>
      </p:sp>
      <p:sp>
        <p:nvSpPr>
          <p:cNvPr id="97" name="AutoShape 28"/>
          <p:cNvSpPr>
            <a:spLocks noChangeArrowheads="1"/>
          </p:cNvSpPr>
          <p:nvPr/>
        </p:nvSpPr>
        <p:spPr bwMode="auto">
          <a:xfrm>
            <a:off x="2374900" y="5100638"/>
            <a:ext cx="731838" cy="5365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0F0"/>
          </a:solidFill>
          <a:ln w="9525">
            <a:noFill/>
            <a:miter lim="800000"/>
            <a:headEnd/>
            <a:tailEnd/>
          </a:ln>
          <a:effectLst>
            <a:outerShdw dist="35921" dir="2700000" algn="ctr" rotWithShape="0">
              <a:srgbClr val="808080"/>
            </a:outerShdw>
          </a:effectLst>
        </p:spPr>
        <p:txBody>
          <a:bodyPr wrap="none" lIns="91426" tIns="45713" rIns="91426" bIns="45713" anchor="ctr"/>
          <a:lstStyle/>
          <a:p>
            <a:pPr>
              <a:defRPr/>
            </a:pPr>
            <a:endParaRPr lang="ko-KR" altLang="en-US" sz="2800" dirty="0">
              <a:latin typeface="Calibri" pitchFamily="34" charset="0"/>
            </a:endParaRPr>
          </a:p>
        </p:txBody>
      </p:sp>
      <p:sp>
        <p:nvSpPr>
          <p:cNvPr id="98" name="AutoShape 29"/>
          <p:cNvSpPr>
            <a:spLocks noChangeArrowheads="1"/>
          </p:cNvSpPr>
          <p:nvPr/>
        </p:nvSpPr>
        <p:spPr bwMode="auto">
          <a:xfrm rot="-10800000">
            <a:off x="2374900" y="5449888"/>
            <a:ext cx="755650" cy="43021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0F0"/>
          </a:solidFill>
          <a:ln w="9525">
            <a:noFill/>
            <a:miter lim="800000"/>
            <a:headEnd/>
            <a:tailEnd/>
          </a:ln>
          <a:effectLst>
            <a:outerShdw dist="35921" dir="2700000" algn="ctr" rotWithShape="0">
              <a:srgbClr val="808080"/>
            </a:outerShdw>
          </a:effectLst>
        </p:spPr>
        <p:txBody>
          <a:bodyPr wrap="none" lIns="91426" tIns="45713" rIns="91426" bIns="45713" anchor="ctr"/>
          <a:lstStyle/>
          <a:p>
            <a:pPr>
              <a:defRPr/>
            </a:pPr>
            <a:endParaRPr lang="ko-KR" altLang="en-US" sz="2800" dirty="0">
              <a:latin typeface="Calibri" pitchFamily="34" charset="0"/>
            </a:endParaRPr>
          </a:p>
        </p:txBody>
      </p:sp>
      <p:pic>
        <p:nvPicPr>
          <p:cNvPr id="78" name="그림 77" descr="이승만 김구 하지중장.jpg"/>
          <p:cNvPicPr>
            <a:picLocks noChangeAspect="1"/>
          </p:cNvPicPr>
          <p:nvPr/>
        </p:nvPicPr>
        <p:blipFill>
          <a:blip r:embed="rId5" cstate="print"/>
          <a:srcRect b="27882"/>
          <a:stretch>
            <a:fillRect/>
          </a:stretch>
        </p:blipFill>
        <p:spPr>
          <a:xfrm>
            <a:off x="5508104" y="4797152"/>
            <a:ext cx="172819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1" name="Picture 7" descr="225"/>
          <p:cNvPicPr>
            <a:picLocks noChangeAspect="1" noChangeArrowheads="1"/>
          </p:cNvPicPr>
          <p:nvPr/>
        </p:nvPicPr>
        <p:blipFill>
          <a:blip r:embed="rId6" cstate="print"/>
          <a:srcRect l="24000" r="20000"/>
          <a:stretch>
            <a:fillRect/>
          </a:stretch>
        </p:blipFill>
        <p:spPr bwMode="auto">
          <a:xfrm>
            <a:off x="467544" y="4297964"/>
            <a:ext cx="1728192" cy="2371396"/>
          </a:xfrm>
          <a:prstGeom prst="rect">
            <a:avLst/>
          </a:prstGeom>
          <a:ln>
            <a:noFill/>
          </a:ln>
          <a:effectLst>
            <a:softEdge rad="112500"/>
          </a:effectLst>
        </p:spPr>
      </p:pic>
      <p:sp>
        <p:nvSpPr>
          <p:cNvPr id="96" name="Text Box 16"/>
          <p:cNvSpPr txBox="1">
            <a:spLocks noChangeArrowheads="1"/>
          </p:cNvSpPr>
          <p:nvPr/>
        </p:nvSpPr>
        <p:spPr bwMode="auto">
          <a:xfrm>
            <a:off x="1682812" y="4797152"/>
            <a:ext cx="553913" cy="1631950"/>
          </a:xfrm>
          <a:prstGeom prst="rect">
            <a:avLst/>
          </a:prstGeom>
          <a:noFill/>
          <a:ln w="9525">
            <a:noFill/>
            <a:miter lim="800000"/>
            <a:headEnd/>
            <a:tailEnd/>
          </a:ln>
          <a:effectLst/>
        </p:spPr>
        <p:txBody>
          <a:bodyPr vert="eaVert" lIns="91398" tIns="45699" rIns="91398" bIns="45699" anchor="ctr">
            <a:spAutoFit/>
          </a:bodyPr>
          <a:lstStyle/>
          <a:p>
            <a:pPr algn="ctr">
              <a:defRPr/>
            </a:pPr>
            <a:r>
              <a:rPr lang="en-US" altLang="ko-KR" sz="2400" b="1" dirty="0" smtClean="0">
                <a:solidFill>
                  <a:schemeClr val="accent6">
                    <a:lumMod val="75000"/>
                  </a:schemeClr>
                </a:solidFill>
                <a:effectLst>
                  <a:outerShdw blurRad="38100" dist="38100" dir="2700000" algn="tl">
                    <a:srgbClr val="000000">
                      <a:alpha val="43137"/>
                    </a:srgbClr>
                  </a:outerShdw>
                </a:effectLst>
                <a:latin typeface="Calibri" pitchFamily="34" charset="0"/>
                <a:ea typeface="Yoon 윤명조 550_TT" pitchFamily="18" charset="-127"/>
              </a:rPr>
              <a:t>True Father</a:t>
            </a:r>
            <a:endParaRPr lang="ja-JP" altLang="en-US" sz="2400" b="1" dirty="0">
              <a:solidFill>
                <a:schemeClr val="accent6">
                  <a:lumMod val="75000"/>
                </a:schemeClr>
              </a:solidFill>
              <a:effectLst>
                <a:outerShdw blurRad="38100" dist="38100" dir="2700000" algn="tl">
                  <a:srgbClr val="000000">
                    <a:alpha val="43137"/>
                  </a:srgbClr>
                </a:outerShdw>
              </a:effectLst>
              <a:latin typeface="Calibri" pitchFamily="34" charset="0"/>
              <a:ea typeface="Yoon 윤명조 550_TT" pitchFamily="18" charset="-127"/>
            </a:endParaRPr>
          </a:p>
        </p:txBody>
      </p:sp>
      <p:sp>
        <p:nvSpPr>
          <p:cNvPr id="107" name="Rectangle 2"/>
          <p:cNvSpPr txBox="1">
            <a:spLocks noChangeArrowheads="1"/>
          </p:cNvSpPr>
          <p:nvPr/>
        </p:nvSpPr>
        <p:spPr>
          <a:xfrm>
            <a:off x="395536" y="1350094"/>
            <a:ext cx="8352928" cy="566738"/>
          </a:xfrm>
          <a:prstGeom prst="rect">
            <a:avLst/>
          </a:prstGeom>
        </p:spPr>
        <p:txBody>
          <a:bodyPr/>
          <a:lstStyle/>
          <a:p>
            <a:pPr algn="l">
              <a:defRPr/>
            </a:pPr>
            <a:r>
              <a:rPr kumimoji="0" lang="en-US" altLang="ko-KR" sz="2800" dirty="0">
                <a:latin typeface="Calibri" pitchFamily="34" charset="0"/>
                <a:ea typeface="HY헤드라인M" pitchFamily="18" charset="-127"/>
                <a:cs typeface="+mj-cs"/>
              </a:rPr>
              <a:t>A. </a:t>
            </a:r>
            <a:r>
              <a:rPr kumimoji="0" lang="en-US" altLang="ko-KR" sz="2800" dirty="0" smtClean="0">
                <a:latin typeface="Calibri" pitchFamily="34" charset="0"/>
                <a:ea typeface="HY헤드라인M" pitchFamily="18" charset="-127"/>
                <a:cs typeface="+mj-cs"/>
              </a:rPr>
              <a:t>End of the 2</a:t>
            </a:r>
            <a:r>
              <a:rPr kumimoji="0" lang="en-US" altLang="ko-KR" sz="2800" baseline="30000" dirty="0" smtClean="0">
                <a:latin typeface="Calibri" pitchFamily="34" charset="0"/>
                <a:ea typeface="HY헤드라인M" pitchFamily="18" charset="-127"/>
                <a:cs typeface="+mj-cs"/>
              </a:rPr>
              <a:t>nd</a:t>
            </a:r>
            <a:r>
              <a:rPr kumimoji="0" lang="en-US" altLang="ko-KR" sz="2800" dirty="0" smtClean="0">
                <a:latin typeface="Calibri" pitchFamily="34" charset="0"/>
                <a:ea typeface="HY헤드라인M" pitchFamily="18" charset="-127"/>
                <a:cs typeface="+mj-cs"/>
              </a:rPr>
              <a:t> World War and Providential Position</a:t>
            </a:r>
            <a:endParaRPr kumimoji="0" lang="ko-KR" altLang="en-US" sz="2800" dirty="0">
              <a:latin typeface="Calibri" pitchFamily="34" charset="0"/>
              <a:ea typeface="HY헤드라인M" pitchFamily="18" charset="-127"/>
              <a:cs typeface="+mj-cs"/>
            </a:endParaRPr>
          </a:p>
        </p:txBody>
      </p:sp>
      <p:sp>
        <p:nvSpPr>
          <p:cNvPr id="50" name="Rectangle 2"/>
          <p:cNvSpPr txBox="1">
            <a:spLocks noChangeArrowheads="1"/>
          </p:cNvSpPr>
          <p:nvPr/>
        </p:nvSpPr>
        <p:spPr>
          <a:xfrm>
            <a:off x="395536" y="980728"/>
            <a:ext cx="8388350" cy="600075"/>
          </a:xfrm>
          <a:prstGeom prst="rect">
            <a:avLst/>
          </a:prstGeom>
          <a:noFill/>
        </p:spPr>
        <p:txBody>
          <a:bodyPr anchor="ctr"/>
          <a:lstStyle/>
          <a:p>
            <a:pPr fontAlgn="auto">
              <a:spcAft>
                <a:spcPts val="0"/>
              </a:spcAft>
              <a:defRPr/>
            </a:pPr>
            <a:endParaRPr kumimoji="0" lang="ko-KR" altLang="en-US" sz="3200" dirty="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sp>
        <p:nvSpPr>
          <p:cNvPr id="51"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advTm="13888">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3"/>
          <p:cNvGrpSpPr>
            <a:grpSpLocks/>
          </p:cNvGrpSpPr>
          <p:nvPr/>
        </p:nvGrpSpPr>
        <p:grpSpPr bwMode="auto">
          <a:xfrm>
            <a:off x="1998216" y="2786782"/>
            <a:ext cx="6095826" cy="642937"/>
            <a:chOff x="1493838" y="3214690"/>
            <a:chExt cx="7423150" cy="571500"/>
          </a:xfrm>
        </p:grpSpPr>
        <p:sp>
          <p:nvSpPr>
            <p:cNvPr id="14"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solidFill>
                  <a:schemeClr val="tx2">
                    <a:lumMod val="75000"/>
                  </a:schemeClr>
                </a:solidFill>
                <a:latin typeface="Calibri" pitchFamily="34" charset="0"/>
              </a:endParaRPr>
            </a:p>
          </p:txBody>
        </p:sp>
        <p:sp>
          <p:nvSpPr>
            <p:cNvPr id="15" name="Text Box 11"/>
            <p:cNvSpPr txBox="1">
              <a:spLocks noChangeArrowheads="1"/>
            </p:cNvSpPr>
            <p:nvPr/>
          </p:nvSpPr>
          <p:spPr bwMode="gray">
            <a:xfrm>
              <a:off x="1642511" y="3286656"/>
              <a:ext cx="6781232" cy="41063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a:solidFill>
                    <a:schemeClr val="tx2">
                      <a:lumMod val="75000"/>
                    </a:schemeClr>
                  </a:solidFill>
                  <a:latin typeface="Calibri" pitchFamily="34" charset="0"/>
                  <a:ea typeface="HY견고딕" pitchFamily="18" charset="-127"/>
                  <a:cs typeface="한컴바탕" pitchFamily="18" charset="2"/>
                </a:rPr>
                <a:t> </a:t>
              </a:r>
              <a:r>
                <a:rPr kumimoji="0" lang="en-US" altLang="ko-KR" sz="2400" dirty="0" smtClean="0">
                  <a:solidFill>
                    <a:schemeClr val="tx2">
                      <a:lumMod val="75000"/>
                    </a:schemeClr>
                  </a:solidFill>
                  <a:latin typeface="Calibri" pitchFamily="34" charset="0"/>
                  <a:ea typeface="HY견고딕" pitchFamily="18" charset="-127"/>
                  <a:cs typeface="한컴바탕" pitchFamily="18" charset="2"/>
                </a:rPr>
                <a:t>Found the truth;</a:t>
              </a:r>
              <a:endParaRPr kumimoji="0" lang="ko-KR" altLang="en-US" sz="2400" dirty="0">
                <a:solidFill>
                  <a:schemeClr val="tx2">
                    <a:lumMod val="75000"/>
                  </a:schemeClr>
                </a:solidFill>
                <a:latin typeface="Calibri" pitchFamily="34" charset="0"/>
                <a:ea typeface="HY견고딕" pitchFamily="18" charset="-127"/>
                <a:cs typeface="한컴바탕" pitchFamily="18" charset="2"/>
              </a:endParaRPr>
            </a:p>
          </p:txBody>
        </p:sp>
      </p:grpSp>
      <p:sp>
        <p:nvSpPr>
          <p:cNvPr id="8" name="AutoShape 7"/>
          <p:cNvSpPr>
            <a:spLocks noChangeArrowheads="1"/>
          </p:cNvSpPr>
          <p:nvPr/>
        </p:nvSpPr>
        <p:spPr bwMode="gray">
          <a:xfrm>
            <a:off x="1511374" y="1851818"/>
            <a:ext cx="7165082" cy="785813"/>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1</a:t>
            </a: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Preparation to find and proclaim the truth</a:t>
            </a:r>
            <a:endPar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3" name="Group 10"/>
          <p:cNvGrpSpPr>
            <a:grpSpLocks/>
          </p:cNvGrpSpPr>
          <p:nvPr/>
        </p:nvGrpSpPr>
        <p:grpSpPr bwMode="auto">
          <a:xfrm>
            <a:off x="410815" y="1700808"/>
            <a:ext cx="6321425" cy="120650"/>
            <a:chOff x="528" y="1824"/>
            <a:chExt cx="4512" cy="71"/>
          </a:xfrm>
        </p:grpSpPr>
        <p:sp>
          <p:nvSpPr>
            <p:cNvPr id="5224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224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224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2230" name="직사각형 12"/>
          <p:cNvSpPr>
            <a:spLocks noChangeArrowheads="1"/>
          </p:cNvSpPr>
          <p:nvPr/>
        </p:nvSpPr>
        <p:spPr bwMode="auto">
          <a:xfrm>
            <a:off x="395536" y="1196752"/>
            <a:ext cx="7326557"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B. </a:t>
            </a:r>
            <a:r>
              <a:rPr kumimoji="0" lang="en-US" altLang="ko-KR" sz="2800" dirty="0" smtClean="0">
                <a:solidFill>
                  <a:srgbClr val="002060"/>
                </a:solidFill>
                <a:latin typeface="Calibri" pitchFamily="34" charset="0"/>
                <a:ea typeface="HY헤드라인M" pitchFamily="18" charset="-127"/>
              </a:rPr>
              <a:t>Finalizing preparations on the individual level</a:t>
            </a:r>
            <a:endParaRPr kumimoji="0" lang="en-US" altLang="ko-KR" sz="2800" dirty="0">
              <a:solidFill>
                <a:srgbClr val="002060"/>
              </a:solidFill>
              <a:latin typeface="Calibri" pitchFamily="34" charset="0"/>
              <a:ea typeface="HY헤드라인M" pitchFamily="18" charset="-127"/>
            </a:endParaRPr>
          </a:p>
        </p:txBody>
      </p:sp>
      <p:grpSp>
        <p:nvGrpSpPr>
          <p:cNvPr id="5" name="그룹 13"/>
          <p:cNvGrpSpPr>
            <a:grpSpLocks/>
          </p:cNvGrpSpPr>
          <p:nvPr/>
        </p:nvGrpSpPr>
        <p:grpSpPr bwMode="auto">
          <a:xfrm>
            <a:off x="1998216" y="3501008"/>
            <a:ext cx="6095826" cy="642938"/>
            <a:chOff x="1493838" y="3214690"/>
            <a:chExt cx="7423150" cy="571500"/>
          </a:xfrm>
        </p:grpSpPr>
        <p:sp>
          <p:nvSpPr>
            <p:cNvPr id="17"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solidFill>
                  <a:schemeClr val="tx2">
                    <a:lumMod val="75000"/>
                  </a:schemeClr>
                </a:solidFill>
                <a:latin typeface="Calibri" pitchFamily="34" charset="0"/>
              </a:endParaRPr>
            </a:p>
          </p:txBody>
        </p:sp>
        <p:sp>
          <p:nvSpPr>
            <p:cNvPr id="18" name="Text Box 11"/>
            <p:cNvSpPr txBox="1">
              <a:spLocks noChangeArrowheads="1"/>
            </p:cNvSpPr>
            <p:nvPr/>
          </p:nvSpPr>
          <p:spPr bwMode="gray">
            <a:xfrm>
              <a:off x="1642511" y="3286659"/>
              <a:ext cx="6781233" cy="41036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smtClean="0">
                  <a:solidFill>
                    <a:schemeClr val="tx2">
                      <a:lumMod val="75000"/>
                    </a:schemeClr>
                  </a:solidFill>
                  <a:latin typeface="Calibri" pitchFamily="34" charset="0"/>
                  <a:ea typeface="HY견고딕" pitchFamily="18" charset="-127"/>
                  <a:cs typeface="한컴바탕" pitchFamily="18" charset="2"/>
                </a:rPr>
                <a:t>Received public recognition from God;</a:t>
              </a:r>
              <a:endParaRPr kumimoji="0" lang="ko-KR" altLang="en-US" sz="2400" dirty="0">
                <a:solidFill>
                  <a:schemeClr val="tx2">
                    <a:lumMod val="75000"/>
                  </a:schemeClr>
                </a:solidFill>
                <a:latin typeface="Calibri" pitchFamily="34" charset="0"/>
                <a:ea typeface="HY견고딕" pitchFamily="18" charset="-127"/>
                <a:cs typeface="한컴바탕" pitchFamily="18" charset="2"/>
              </a:endParaRPr>
            </a:p>
          </p:txBody>
        </p:sp>
      </p:grpSp>
      <p:grpSp>
        <p:nvGrpSpPr>
          <p:cNvPr id="6" name="그룹 13"/>
          <p:cNvGrpSpPr>
            <a:grpSpLocks/>
          </p:cNvGrpSpPr>
          <p:nvPr/>
        </p:nvGrpSpPr>
        <p:grpSpPr bwMode="auto">
          <a:xfrm>
            <a:off x="1998216" y="4221088"/>
            <a:ext cx="6095826" cy="642937"/>
            <a:chOff x="1493838" y="3214690"/>
            <a:chExt cx="7423150" cy="571500"/>
          </a:xfrm>
        </p:grpSpPr>
        <p:sp>
          <p:nvSpPr>
            <p:cNvPr id="20"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solidFill>
                  <a:schemeClr val="tx2">
                    <a:lumMod val="75000"/>
                  </a:schemeClr>
                </a:solidFill>
                <a:latin typeface="Calibri" pitchFamily="34" charset="0"/>
              </a:endParaRPr>
            </a:p>
          </p:txBody>
        </p:sp>
        <p:sp>
          <p:nvSpPr>
            <p:cNvPr id="22" name="Text Box 11"/>
            <p:cNvSpPr txBox="1">
              <a:spLocks noChangeArrowheads="1"/>
            </p:cNvSpPr>
            <p:nvPr/>
          </p:nvSpPr>
          <p:spPr bwMode="gray">
            <a:xfrm>
              <a:off x="1642511" y="3286657"/>
              <a:ext cx="6781233" cy="41036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smtClean="0">
                  <a:solidFill>
                    <a:schemeClr val="tx2">
                      <a:lumMod val="75000"/>
                    </a:schemeClr>
                  </a:solidFill>
                  <a:latin typeface="Calibri" pitchFamily="34" charset="0"/>
                  <a:ea typeface="HY견고딕" pitchFamily="18" charset="-127"/>
                  <a:cs typeface="한컴바탕" pitchFamily="18" charset="2"/>
                </a:rPr>
                <a:t>Experienced it through one’s actual life;</a:t>
              </a:r>
              <a:endParaRPr kumimoji="0" lang="ko-KR" altLang="en-US" sz="2400" dirty="0">
                <a:solidFill>
                  <a:schemeClr val="tx2">
                    <a:lumMod val="75000"/>
                  </a:schemeClr>
                </a:solidFill>
                <a:latin typeface="Calibri" pitchFamily="34" charset="0"/>
                <a:ea typeface="HY견고딕" pitchFamily="18" charset="-127"/>
                <a:cs typeface="한컴바탕" pitchFamily="18" charset="2"/>
              </a:endParaRPr>
            </a:p>
          </p:txBody>
        </p:sp>
      </p:grpSp>
      <p:grpSp>
        <p:nvGrpSpPr>
          <p:cNvPr id="7" name="그룹 13"/>
          <p:cNvGrpSpPr>
            <a:grpSpLocks/>
          </p:cNvGrpSpPr>
          <p:nvPr/>
        </p:nvGrpSpPr>
        <p:grpSpPr bwMode="auto">
          <a:xfrm>
            <a:off x="2004566" y="4902259"/>
            <a:ext cx="6095826" cy="830997"/>
            <a:chOff x="1493838" y="3116096"/>
            <a:chExt cx="7423150" cy="738664"/>
          </a:xfrm>
        </p:grpSpPr>
        <p:sp>
          <p:nvSpPr>
            <p:cNvPr id="27"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solidFill>
                  <a:schemeClr val="tx2">
                    <a:lumMod val="75000"/>
                  </a:schemeClr>
                </a:solidFill>
                <a:latin typeface="Calibri" pitchFamily="34" charset="0"/>
              </a:endParaRPr>
            </a:p>
          </p:txBody>
        </p:sp>
        <p:sp>
          <p:nvSpPr>
            <p:cNvPr id="28" name="Text Box 11"/>
            <p:cNvSpPr txBox="1">
              <a:spLocks noChangeArrowheads="1"/>
            </p:cNvSpPr>
            <p:nvPr/>
          </p:nvSpPr>
          <p:spPr bwMode="gray">
            <a:xfrm>
              <a:off x="1642511" y="3116096"/>
              <a:ext cx="6781233" cy="73866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algn="l" fontAlgn="auto">
                <a:spcBef>
                  <a:spcPts val="0"/>
                </a:spcBef>
                <a:spcAft>
                  <a:spcPts val="0"/>
                </a:spcAft>
                <a:defRPr/>
              </a:pPr>
              <a:r>
                <a:rPr kumimoji="0" lang="en-US" altLang="ko-KR" sz="2400" dirty="0" smtClean="0">
                  <a:solidFill>
                    <a:schemeClr val="tx2">
                      <a:lumMod val="75000"/>
                    </a:schemeClr>
                  </a:solidFill>
                  <a:latin typeface="Calibri" pitchFamily="34" charset="0"/>
                  <a:ea typeface="HY견고딕" pitchFamily="18" charset="-127"/>
                  <a:cs typeface="한컴바탕" pitchFamily="18" charset="2"/>
                </a:rPr>
                <a:t>Completed preparations for proclaiming it in the human language.</a:t>
              </a:r>
              <a:endParaRPr kumimoji="0" lang="ko-KR" altLang="en-US" sz="2400" dirty="0">
                <a:solidFill>
                  <a:schemeClr val="tx2">
                    <a:lumMod val="75000"/>
                  </a:schemeClr>
                </a:solidFill>
                <a:latin typeface="Calibri" pitchFamily="34" charset="0"/>
                <a:ea typeface="HY견고딕" pitchFamily="18" charset="-127"/>
                <a:cs typeface="한컴바탕" pitchFamily="18" charset="2"/>
              </a:endParaRPr>
            </a:p>
          </p:txBody>
        </p:sp>
      </p:grpSp>
      <p:sp>
        <p:nvSpPr>
          <p:cNvPr id="21" name="AutoShape 8"/>
          <p:cNvSpPr>
            <a:spLocks noChangeArrowheads="1"/>
          </p:cNvSpPr>
          <p:nvPr/>
        </p:nvSpPr>
        <p:spPr bwMode="gray">
          <a:xfrm>
            <a:off x="1620391" y="5805264"/>
            <a:ext cx="6984057" cy="712787"/>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2</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Overcame the limitations of Adam and Jesus</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23"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3"/>
          <p:cNvGrpSpPr>
            <a:grpSpLocks/>
          </p:cNvGrpSpPr>
          <p:nvPr/>
        </p:nvGrpSpPr>
        <p:grpSpPr bwMode="auto">
          <a:xfrm>
            <a:off x="1259632" y="2228862"/>
            <a:ext cx="7207127" cy="830997"/>
            <a:chOff x="1493838" y="3178654"/>
            <a:chExt cx="7423150" cy="623737"/>
          </a:xfrm>
        </p:grpSpPr>
        <p:sp>
          <p:nvSpPr>
            <p:cNvPr id="19"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dirty="0">
                <a:latin typeface="Calibri" pitchFamily="34" charset="0"/>
                <a:ea typeface="HY헤드라인M" pitchFamily="18" charset="-127"/>
              </a:endParaRPr>
            </a:p>
          </p:txBody>
        </p:sp>
        <p:sp>
          <p:nvSpPr>
            <p:cNvPr id="20" name="Text Box 11"/>
            <p:cNvSpPr txBox="1">
              <a:spLocks noChangeArrowheads="1"/>
            </p:cNvSpPr>
            <p:nvPr/>
          </p:nvSpPr>
          <p:spPr bwMode="gray">
            <a:xfrm>
              <a:off x="1643062" y="3178654"/>
              <a:ext cx="7193243" cy="623737"/>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457200" indent="-457200" algn="l" fontAlgn="auto">
                <a:spcBef>
                  <a:spcPts val="0"/>
                </a:spcBef>
                <a:spcAft>
                  <a:spcPts val="0"/>
                </a:spcAft>
                <a:buFont typeface="+mj-lt"/>
                <a:buAutoNum type="arabicPeriod"/>
                <a:defRPr/>
              </a:pPr>
              <a:r>
                <a:rPr kumimoji="0" lang="en-US" altLang="ko-KR" sz="2400" dirty="0" smtClean="0">
                  <a:latin typeface="Calibri" pitchFamily="34" charset="0"/>
                  <a:ea typeface="HY헤드라인M" pitchFamily="18" charset="-127"/>
                  <a:cs typeface="한컴바탕" pitchFamily="18" charset="2"/>
                </a:rPr>
                <a:t>Heaven’s decree led to True Father’s “awakening” to his messiahship.</a:t>
              </a:r>
              <a:endParaRPr kumimoji="0" lang="ko-KR" altLang="en-US" sz="2400" dirty="0">
                <a:latin typeface="Calibri" pitchFamily="34" charset="0"/>
                <a:ea typeface="HY헤드라인M" pitchFamily="18" charset="-127"/>
                <a:cs typeface="한컴바탕" pitchFamily="18" charset="2"/>
              </a:endParaRPr>
            </a:p>
          </p:txBody>
        </p:sp>
      </p:grpSp>
      <p:grpSp>
        <p:nvGrpSpPr>
          <p:cNvPr id="5" name="그룹 13"/>
          <p:cNvGrpSpPr>
            <a:grpSpLocks/>
          </p:cNvGrpSpPr>
          <p:nvPr/>
        </p:nvGrpSpPr>
        <p:grpSpPr bwMode="auto">
          <a:xfrm>
            <a:off x="1265982" y="3308979"/>
            <a:ext cx="7207126" cy="830997"/>
            <a:chOff x="1493838" y="3178651"/>
            <a:chExt cx="7423150" cy="623733"/>
          </a:xfrm>
        </p:grpSpPr>
        <p:sp>
          <p:nvSpPr>
            <p:cNvPr id="22"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dirty="0">
                <a:latin typeface="Calibri" pitchFamily="34" charset="0"/>
                <a:ea typeface="HY헤드라인M" pitchFamily="18" charset="-127"/>
              </a:endParaRPr>
            </a:p>
          </p:txBody>
        </p:sp>
        <p:sp>
          <p:nvSpPr>
            <p:cNvPr id="23" name="Text Box 11"/>
            <p:cNvSpPr txBox="1">
              <a:spLocks noChangeArrowheads="1"/>
            </p:cNvSpPr>
            <p:nvPr/>
          </p:nvSpPr>
          <p:spPr bwMode="gray">
            <a:xfrm>
              <a:off x="1643063" y="3178651"/>
              <a:ext cx="7038370" cy="623733"/>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457200" indent="-457200" algn="l" fontAlgn="auto">
                <a:spcBef>
                  <a:spcPts val="0"/>
                </a:spcBef>
                <a:spcAft>
                  <a:spcPts val="0"/>
                </a:spcAft>
                <a:buFont typeface="+mj-lt"/>
                <a:buAutoNum type="arabicPeriod" startAt="2"/>
                <a:defRPr/>
              </a:pPr>
              <a:r>
                <a:rPr kumimoji="0" lang="en-US" altLang="ko-KR" sz="2400" dirty="0" smtClean="0">
                  <a:latin typeface="Calibri" pitchFamily="34" charset="0"/>
                  <a:ea typeface="HY헤드라인M" pitchFamily="18" charset="-127"/>
                  <a:cs typeface="한컴바탕" pitchFamily="18" charset="2"/>
                </a:rPr>
                <a:t>This awakening was an incident where Father came to understand his identity.</a:t>
              </a:r>
              <a:endParaRPr kumimoji="0" lang="ko-KR" altLang="en-US" sz="2400" dirty="0" smtClean="0">
                <a:latin typeface="Calibri" pitchFamily="34" charset="0"/>
                <a:ea typeface="HY헤드라인M" pitchFamily="18" charset="-127"/>
                <a:cs typeface="한컴바탕" pitchFamily="18" charset="2"/>
              </a:endParaRPr>
            </a:p>
          </p:txBody>
        </p:sp>
      </p:grpSp>
      <p:grpSp>
        <p:nvGrpSpPr>
          <p:cNvPr id="6" name="그룹 13"/>
          <p:cNvGrpSpPr>
            <a:grpSpLocks/>
          </p:cNvGrpSpPr>
          <p:nvPr/>
        </p:nvGrpSpPr>
        <p:grpSpPr bwMode="auto">
          <a:xfrm>
            <a:off x="1265982" y="4389104"/>
            <a:ext cx="7207126" cy="830997"/>
            <a:chOff x="1493838" y="3174803"/>
            <a:chExt cx="7423150" cy="623736"/>
          </a:xfrm>
        </p:grpSpPr>
        <p:sp>
          <p:nvSpPr>
            <p:cNvPr id="26"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dirty="0">
                <a:latin typeface="Calibri" pitchFamily="34" charset="0"/>
                <a:ea typeface="HY헤드라인M" pitchFamily="18" charset="-127"/>
              </a:endParaRPr>
            </a:p>
          </p:txBody>
        </p:sp>
        <p:sp>
          <p:nvSpPr>
            <p:cNvPr id="27" name="Text Box 11"/>
            <p:cNvSpPr txBox="1">
              <a:spLocks noChangeArrowheads="1"/>
            </p:cNvSpPr>
            <p:nvPr/>
          </p:nvSpPr>
          <p:spPr bwMode="gray">
            <a:xfrm>
              <a:off x="1643063" y="3174803"/>
              <a:ext cx="7038370" cy="623736"/>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457200" indent="-457200" algn="l" fontAlgn="auto">
                <a:spcBef>
                  <a:spcPts val="0"/>
                </a:spcBef>
                <a:spcAft>
                  <a:spcPts val="0"/>
                </a:spcAft>
                <a:buFont typeface="+mj-lt"/>
                <a:buAutoNum type="arabicPeriod" startAt="3"/>
                <a:defRPr/>
              </a:pPr>
              <a:r>
                <a:rPr kumimoji="0" lang="en-US" altLang="ko-KR" sz="2400" dirty="0" smtClean="0">
                  <a:latin typeface="Calibri" pitchFamily="34" charset="0"/>
                  <a:ea typeface="HY헤드라인M" pitchFamily="18" charset="-127"/>
                  <a:cs typeface="한컴바탕" pitchFamily="18" charset="2"/>
                </a:rPr>
                <a:t>So began a purpose-driven course of devotion propelling him to overcome many challenges.</a:t>
              </a:r>
              <a:endParaRPr kumimoji="0" lang="ko-KR" altLang="en-US" sz="2400" dirty="0">
                <a:latin typeface="Calibri" pitchFamily="34" charset="0"/>
                <a:ea typeface="HY헤드라인M" pitchFamily="18" charset="-127"/>
                <a:cs typeface="한컴바탕" pitchFamily="18" charset="2"/>
              </a:endParaRPr>
            </a:p>
          </p:txBody>
        </p:sp>
      </p:grpSp>
      <p:sp>
        <p:nvSpPr>
          <p:cNvPr id="18"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
        <p:nvSpPr>
          <p:cNvPr id="21" name="AutoShape 7"/>
          <p:cNvSpPr>
            <a:spLocks noChangeArrowheads="1"/>
          </p:cNvSpPr>
          <p:nvPr/>
        </p:nvSpPr>
        <p:spPr bwMode="gray">
          <a:xfrm>
            <a:off x="395536" y="1143000"/>
            <a:ext cx="6984776" cy="725488"/>
          </a:xfrm>
          <a:prstGeom prst="roundRect">
            <a:avLst>
              <a:gd name="adj" fmla="val 9106"/>
            </a:avLst>
          </a:prstGeom>
          <a:noFill/>
          <a:ln w="25400">
            <a:noFill/>
            <a:round/>
            <a:headEnd/>
            <a:tailEnd/>
          </a:ln>
        </p:spPr>
        <p:txBody>
          <a:bodyPr anchor="ctr"/>
          <a:lstStyle/>
          <a:p>
            <a:pPr algn="l"/>
            <a:r>
              <a:rPr kumimoji="0" lang="en-US" altLang="ko-KR" sz="3000" dirty="0" smtClean="0">
                <a:solidFill>
                  <a:srgbClr val="000000"/>
                </a:solidFill>
                <a:latin typeface="Calibri" pitchFamily="34" charset="0"/>
                <a:ea typeface="HY견고딕" pitchFamily="18" charset="-127"/>
              </a:rPr>
              <a:t>A. The "Awakening" and True Father</a:t>
            </a:r>
            <a:endParaRPr kumimoji="0" lang="en-US" altLang="ko-KR" sz="3000" dirty="0">
              <a:solidFill>
                <a:srgbClr val="000000"/>
              </a:solidFill>
              <a:latin typeface="Calibri" pitchFamily="34" charset="0"/>
              <a:ea typeface="HY견고딕" pitchFamily="18" charset="-127"/>
            </a:endParaRPr>
          </a:p>
        </p:txBody>
      </p:sp>
      <p:grpSp>
        <p:nvGrpSpPr>
          <p:cNvPr id="24" name="Group 10"/>
          <p:cNvGrpSpPr>
            <a:grpSpLocks/>
          </p:cNvGrpSpPr>
          <p:nvPr/>
        </p:nvGrpSpPr>
        <p:grpSpPr bwMode="auto">
          <a:xfrm>
            <a:off x="395536" y="1808163"/>
            <a:ext cx="5906839" cy="108669"/>
            <a:chOff x="528" y="1824"/>
            <a:chExt cx="4512" cy="71"/>
          </a:xfrm>
        </p:grpSpPr>
        <p:sp>
          <p:nvSpPr>
            <p:cNvPr id="2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2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187624" y="2641843"/>
            <a:ext cx="7560840" cy="3477875"/>
          </a:xfrm>
          <a:prstGeom prst="rect">
            <a:avLst/>
          </a:prstGeom>
          <a:noFill/>
          <a:ln w="9525">
            <a:noFill/>
            <a:miter lim="800000"/>
            <a:headEnd/>
            <a:tailEnd/>
          </a:ln>
        </p:spPr>
        <p:txBody>
          <a:bodyPr wrap="square">
            <a:spAutoFit/>
          </a:bodyPr>
          <a:lstStyle/>
          <a:p>
            <a:pPr marL="263525" indent="-263525" algn="l">
              <a:buFont typeface="Wingdings" pitchFamily="2" charset="2"/>
              <a:buChar char="l"/>
            </a:pPr>
            <a:r>
              <a:rPr lang="en-US" altLang="ko-KR" sz="2000" dirty="0" smtClean="0">
                <a:latin typeface="Calibri" pitchFamily="34" charset="0"/>
                <a:ea typeface="HY헤드라인M" pitchFamily="18" charset="-127"/>
              </a:rPr>
              <a:t>The Fall was in effect, Lucifer violating God’s wife and Adam’s wife.</a:t>
            </a:r>
          </a:p>
          <a:p>
            <a:pPr marL="263525" indent="-263525" algn="l">
              <a:buFont typeface="Wingdings" pitchFamily="2" charset="2"/>
              <a:buChar char="l"/>
            </a:pPr>
            <a:r>
              <a:rPr lang="en-US" altLang="ko-KR" sz="2000" dirty="0" smtClean="0">
                <a:latin typeface="Calibri" pitchFamily="34" charset="0"/>
                <a:ea typeface="HY헤드라인M" pitchFamily="18" charset="-127"/>
              </a:rPr>
              <a:t>Therefore, Eve had the responsibility to restore herself to her original position and status by going the opposite course. (274:119, October 29, 1995)</a:t>
            </a:r>
            <a:endParaRPr lang="en-US" altLang="ko-KR" sz="2000" dirty="0">
              <a:latin typeface="Calibri" pitchFamily="34" charset="0"/>
              <a:ea typeface="HY헤드라인M" pitchFamily="18" charset="-127"/>
            </a:endParaRPr>
          </a:p>
          <a:p>
            <a:pPr marL="263525" indent="-263525" algn="l">
              <a:buFont typeface="Wingdings" pitchFamily="2" charset="2"/>
              <a:buChar char="l"/>
            </a:pPr>
            <a:r>
              <a:rPr lang="en-US" altLang="ko-KR" sz="2000" dirty="0" smtClean="0">
                <a:latin typeface="Calibri" pitchFamily="34" charset="0"/>
                <a:ea typeface="HY헤드라인M" pitchFamily="18" charset="-127"/>
              </a:rPr>
              <a:t>Eve fell from a self-centered position; thus, she must follow a path of absolute submission and obedience to Adam. (</a:t>
            </a:r>
            <a:r>
              <a:rPr lang="en-US" altLang="ko-KR" sz="2000" dirty="0">
                <a:latin typeface="Calibri" pitchFamily="34" charset="0"/>
                <a:ea typeface="HY헤드라인M" pitchFamily="18" charset="-127"/>
              </a:rPr>
              <a:t>74:96, </a:t>
            </a:r>
            <a:r>
              <a:rPr lang="en-US" altLang="ko-KR" sz="2000" dirty="0" smtClean="0">
                <a:latin typeface="Calibri" pitchFamily="34" charset="0"/>
                <a:ea typeface="HY헤드라인M" pitchFamily="18" charset="-127"/>
              </a:rPr>
              <a:t>November 14, 1974, 49:143, October 9, 1971)</a:t>
            </a:r>
            <a:endParaRPr lang="en-US" altLang="ko-KR" sz="2000" dirty="0">
              <a:latin typeface="Calibri" pitchFamily="34" charset="0"/>
              <a:ea typeface="HY헤드라인M" pitchFamily="18" charset="-127"/>
            </a:endParaRPr>
          </a:p>
          <a:p>
            <a:pPr marL="263525" indent="-263525" algn="l">
              <a:buFont typeface="Wingdings" pitchFamily="2" charset="2"/>
              <a:buChar char="l"/>
            </a:pPr>
            <a:r>
              <a:rPr lang="en-US" altLang="ko-KR" sz="2000" dirty="0" smtClean="0">
                <a:latin typeface="Calibri" pitchFamily="34" charset="0"/>
                <a:ea typeface="HY헤드라인M" pitchFamily="18" charset="-127"/>
              </a:rPr>
              <a:t>Eve had to form the foundation of converting the heart and lineage, of mother-son cooperation, and of restoring the birthright of the eldest son. (101:300</a:t>
            </a:r>
            <a:r>
              <a:rPr lang="en-US" altLang="ko-KR" sz="2000" dirty="0">
                <a:latin typeface="Calibri" pitchFamily="34" charset="0"/>
                <a:ea typeface="HY헤드라인M" pitchFamily="18" charset="-127"/>
              </a:rPr>
              <a:t>, 101:309, </a:t>
            </a:r>
            <a:r>
              <a:rPr lang="en-US" altLang="ko-KR" sz="2000" dirty="0" smtClean="0">
                <a:latin typeface="Calibri" pitchFamily="34" charset="0"/>
                <a:ea typeface="HY헤드라인M" pitchFamily="18" charset="-127"/>
              </a:rPr>
              <a:t>November 7, 1978, 139:309, January 31, 1986)</a:t>
            </a:r>
            <a:endParaRPr lang="en-US" altLang="ko-KR" sz="2000" dirty="0">
              <a:latin typeface="Calibri" pitchFamily="34" charset="0"/>
              <a:ea typeface="HY헤드라인M" pitchFamily="18" charset="-127"/>
            </a:endParaRPr>
          </a:p>
        </p:txBody>
      </p:sp>
      <p:grpSp>
        <p:nvGrpSpPr>
          <p:cNvPr id="2" name="Group 10"/>
          <p:cNvGrpSpPr>
            <a:grpSpLocks/>
          </p:cNvGrpSpPr>
          <p:nvPr/>
        </p:nvGrpSpPr>
        <p:grpSpPr bwMode="auto">
          <a:xfrm>
            <a:off x="323528" y="1868612"/>
            <a:ext cx="5762823" cy="120228"/>
            <a:chOff x="528" y="1824"/>
            <a:chExt cx="4512" cy="71"/>
          </a:xfrm>
        </p:grpSpPr>
        <p:sp>
          <p:nvSpPr>
            <p:cNvPr id="5325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325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325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3253" name="직사각형 12"/>
          <p:cNvSpPr>
            <a:spLocks noChangeArrowheads="1"/>
          </p:cNvSpPr>
          <p:nvPr/>
        </p:nvSpPr>
        <p:spPr bwMode="auto">
          <a:xfrm>
            <a:off x="324203" y="1321604"/>
            <a:ext cx="5292988"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C. </a:t>
            </a:r>
            <a:r>
              <a:rPr kumimoji="0" lang="en-US" altLang="ko-KR" sz="2800" dirty="0" smtClean="0">
                <a:solidFill>
                  <a:srgbClr val="002060"/>
                </a:solidFill>
                <a:latin typeface="Calibri" pitchFamily="34" charset="0"/>
                <a:ea typeface="HY헤드라인M" pitchFamily="18" charset="-127"/>
              </a:rPr>
              <a:t>Preparations on the family level</a:t>
            </a:r>
            <a:endParaRPr kumimoji="0" lang="en-US" altLang="ko-KR" sz="2800" dirty="0">
              <a:solidFill>
                <a:srgbClr val="002060"/>
              </a:solidFill>
              <a:latin typeface="Calibri" pitchFamily="34" charset="0"/>
              <a:ea typeface="HY헤드라인M" pitchFamily="18" charset="-127"/>
            </a:endParaRPr>
          </a:p>
        </p:txBody>
      </p:sp>
      <p:sp>
        <p:nvSpPr>
          <p:cNvPr id="53254" name="TextBox 10"/>
          <p:cNvSpPr txBox="1">
            <a:spLocks noChangeArrowheads="1"/>
          </p:cNvSpPr>
          <p:nvPr/>
        </p:nvSpPr>
        <p:spPr bwMode="auto">
          <a:xfrm>
            <a:off x="107504" y="2041029"/>
            <a:ext cx="8640960" cy="523220"/>
          </a:xfrm>
          <a:prstGeom prst="rect">
            <a:avLst/>
          </a:prstGeom>
          <a:noFill/>
          <a:ln w="9525">
            <a:noFill/>
            <a:miter lim="800000"/>
            <a:headEnd/>
            <a:tailEnd/>
          </a:ln>
        </p:spPr>
        <p:txBody>
          <a:bodyPr wrap="square">
            <a:spAutoFit/>
          </a:bodyPr>
          <a:lstStyle/>
          <a:p>
            <a:r>
              <a:rPr lang="en-US" altLang="ko-KR" sz="2800" dirty="0">
                <a:latin typeface="Calibri" pitchFamily="34" charset="0"/>
                <a:ea typeface="HY헤드라인M" pitchFamily="18" charset="-127"/>
              </a:rPr>
              <a:t>1</a:t>
            </a:r>
            <a:r>
              <a:rPr lang="en-US" altLang="ko-KR" sz="2800" dirty="0" smtClean="0">
                <a:latin typeface="Calibri" pitchFamily="34" charset="0"/>
                <a:ea typeface="HY헤드라인M" pitchFamily="18" charset="-127"/>
              </a:rPr>
              <a:t>. Eve’s mission and responsibility </a:t>
            </a:r>
            <a:r>
              <a:rPr lang="en-US" altLang="ko-KR" dirty="0" smtClean="0">
                <a:latin typeface="Calibri" pitchFamily="34" charset="0"/>
                <a:ea typeface="HY헤드라인M" pitchFamily="18" charset="-127"/>
              </a:rPr>
              <a:t>(182:225</a:t>
            </a:r>
            <a:r>
              <a:rPr lang="en-US" altLang="ko-KR" dirty="0">
                <a:latin typeface="Calibri" pitchFamily="34" charset="0"/>
                <a:ea typeface="HY헤드라인M" pitchFamily="18" charset="-127"/>
              </a:rPr>
              <a:t>, </a:t>
            </a:r>
            <a:r>
              <a:rPr lang="en-US" altLang="ko-KR" dirty="0" smtClean="0">
                <a:latin typeface="Calibri" pitchFamily="34" charset="0"/>
                <a:ea typeface="HY헤드라인M" pitchFamily="18" charset="-127"/>
              </a:rPr>
              <a:t>October 23, 1988)</a:t>
            </a:r>
            <a:endParaRPr lang="ko-KR" altLang="en-US" dirty="0">
              <a:latin typeface="Calibri" pitchFamily="34" charset="0"/>
              <a:ea typeface="HY헤드라인M" pitchFamily="18" charset="-127"/>
            </a:endParaRPr>
          </a:p>
        </p:txBody>
      </p:sp>
      <p:sp>
        <p:nvSpPr>
          <p:cNvPr id="10"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dirty="0" smtClean="0">
                <a:latin typeface="Calibri" pitchFamily="34" charset="0"/>
                <a:ea typeface="MD솔체" pitchFamily="18" charset="-127"/>
              </a:rPr>
              <a:t>(</a:t>
            </a:r>
            <a:r>
              <a:rPr lang="en-US" altLang="ko-KR" sz="2400"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3"/>
          <p:cNvGrpSpPr>
            <a:grpSpLocks/>
          </p:cNvGrpSpPr>
          <p:nvPr/>
        </p:nvGrpSpPr>
        <p:grpSpPr bwMode="auto">
          <a:xfrm>
            <a:off x="1835696" y="4280545"/>
            <a:ext cx="6768752" cy="642937"/>
            <a:chOff x="1493838" y="3214690"/>
            <a:chExt cx="7423150" cy="571500"/>
          </a:xfrm>
        </p:grpSpPr>
        <p:sp>
          <p:nvSpPr>
            <p:cNvPr id="14"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300" b="1" dirty="0">
                <a:latin typeface="Calibri" pitchFamily="34" charset="0"/>
              </a:endParaRPr>
            </a:p>
          </p:txBody>
        </p:sp>
        <p:sp>
          <p:nvSpPr>
            <p:cNvPr id="15" name="Text Box 11"/>
            <p:cNvSpPr txBox="1">
              <a:spLocks noChangeArrowheads="1"/>
            </p:cNvSpPr>
            <p:nvPr/>
          </p:nvSpPr>
          <p:spPr bwMode="gray">
            <a:xfrm>
              <a:off x="1642408" y="3286656"/>
              <a:ext cx="7274580" cy="35565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algn="l" fontAlgn="auto">
                <a:spcBef>
                  <a:spcPts val="0"/>
                </a:spcBef>
                <a:spcAft>
                  <a:spcPts val="0"/>
                </a:spcAft>
                <a:buFont typeface="Arial" pitchFamily="34" charset="0"/>
                <a:buChar char="•"/>
                <a:defRPr/>
              </a:pPr>
              <a:r>
                <a:rPr kumimoji="0" lang="en-US" altLang="ko-KR" sz="2000" dirty="0">
                  <a:latin typeface="Calibri" pitchFamily="34" charset="0"/>
                  <a:ea typeface="HY견고딕" pitchFamily="18" charset="-127"/>
                  <a:cs typeface="한컴바탕" pitchFamily="18" charset="2"/>
                </a:rPr>
                <a:t> </a:t>
              </a:r>
              <a:r>
                <a:rPr kumimoji="0" lang="en-US" altLang="ko-KR" sz="2000" dirty="0" smtClean="0">
                  <a:latin typeface="Calibri" pitchFamily="34" charset="0"/>
                  <a:ea typeface="HY견고딕" pitchFamily="18" charset="-127"/>
                  <a:cs typeface="한컴바탕" pitchFamily="18" charset="2"/>
                </a:rPr>
                <a:t>Compared to Jesus two-thousand years ago…</a:t>
              </a:r>
              <a:endParaRPr kumimoji="0" lang="ko-KR" altLang="en-US" sz="2000" dirty="0">
                <a:latin typeface="Calibri" pitchFamily="34" charset="0"/>
                <a:ea typeface="HY견고딕" pitchFamily="18" charset="-127"/>
                <a:cs typeface="한컴바탕" pitchFamily="18" charset="2"/>
              </a:endParaRPr>
            </a:p>
          </p:txBody>
        </p:sp>
      </p:grpSp>
      <p:sp>
        <p:nvSpPr>
          <p:cNvPr id="8" name="AutoShape 7"/>
          <p:cNvSpPr>
            <a:spLocks noChangeArrowheads="1"/>
          </p:cNvSpPr>
          <p:nvPr/>
        </p:nvSpPr>
        <p:spPr bwMode="gray">
          <a:xfrm>
            <a:off x="1358900" y="2708921"/>
            <a:ext cx="7389564" cy="648072"/>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271463" indent="-271463" algn="l">
              <a:defRPr/>
            </a:pPr>
            <a:r>
              <a:rPr kumimoji="0" lang="en-US" altLang="ko-KR" sz="2000" dirty="0">
                <a:latin typeface="Calibri" pitchFamily="34" charset="0"/>
                <a:ea typeface="HY헤드라인M" pitchFamily="18" charset="-127"/>
              </a:rPr>
              <a:t>3. </a:t>
            </a:r>
            <a:r>
              <a:rPr kumimoji="0" lang="en-US" altLang="ko-KR" sz="2000" dirty="0" smtClean="0">
                <a:latin typeface="Calibri" pitchFamily="34" charset="0"/>
                <a:ea typeface="HY헤드라인M" pitchFamily="18" charset="-127"/>
              </a:rPr>
              <a:t>Completing the restoration of the right of the eldest son in the relationship with Dae-hyung nim</a:t>
            </a:r>
            <a:endParaRPr kumimoji="0" lang="en-US" altLang="ko-KR" sz="2000" dirty="0">
              <a:latin typeface="Calibri" pitchFamily="34" charset="0"/>
              <a:ea typeface="HY헤드라인M" pitchFamily="18" charset="-127"/>
            </a:endParaRPr>
          </a:p>
        </p:txBody>
      </p:sp>
      <p:grpSp>
        <p:nvGrpSpPr>
          <p:cNvPr id="3" name="Group 10"/>
          <p:cNvGrpSpPr>
            <a:grpSpLocks/>
          </p:cNvGrpSpPr>
          <p:nvPr/>
        </p:nvGrpSpPr>
        <p:grpSpPr bwMode="auto">
          <a:xfrm>
            <a:off x="395536" y="1880171"/>
            <a:ext cx="6321425" cy="108669"/>
            <a:chOff x="528" y="1824"/>
            <a:chExt cx="4512" cy="71"/>
          </a:xfrm>
        </p:grpSpPr>
        <p:sp>
          <p:nvSpPr>
            <p:cNvPr id="5428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428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428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4278" name="직사각형 12"/>
          <p:cNvSpPr>
            <a:spLocks noChangeArrowheads="1"/>
          </p:cNvSpPr>
          <p:nvPr/>
        </p:nvSpPr>
        <p:spPr bwMode="auto">
          <a:xfrm>
            <a:off x="395536" y="1340768"/>
            <a:ext cx="5320367"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D. </a:t>
            </a:r>
            <a:r>
              <a:rPr kumimoji="0" lang="en-US" altLang="ko-KR" sz="2800" dirty="0" smtClean="0">
                <a:solidFill>
                  <a:srgbClr val="002060"/>
                </a:solidFill>
                <a:latin typeface="Calibri" pitchFamily="34" charset="0"/>
                <a:ea typeface="HY헤드라인M" pitchFamily="18" charset="-127"/>
              </a:rPr>
              <a:t>Preparations on the family level</a:t>
            </a:r>
            <a:endParaRPr kumimoji="0" lang="en-US" altLang="ko-KR" sz="2800" dirty="0">
              <a:solidFill>
                <a:srgbClr val="002060"/>
              </a:solidFill>
              <a:latin typeface="Calibri" pitchFamily="34" charset="0"/>
              <a:ea typeface="HY헤드라인M" pitchFamily="18" charset="-127"/>
            </a:endParaRPr>
          </a:p>
        </p:txBody>
      </p:sp>
      <p:sp>
        <p:nvSpPr>
          <p:cNvPr id="16" name="AutoShape 8"/>
          <p:cNvSpPr>
            <a:spLocks noChangeArrowheads="1"/>
          </p:cNvSpPr>
          <p:nvPr/>
        </p:nvSpPr>
        <p:spPr bwMode="gray">
          <a:xfrm>
            <a:off x="1358900" y="2012951"/>
            <a:ext cx="7389564" cy="623962"/>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271463" indent="-271463" algn="l">
              <a:defRPr/>
            </a:pPr>
            <a:r>
              <a:rPr kumimoji="0" lang="en-US" altLang="ko-KR" sz="2000" dirty="0">
                <a:latin typeface="Calibri" pitchFamily="34" charset="0"/>
                <a:ea typeface="HY헤드라인M" pitchFamily="18" charset="-127"/>
              </a:rPr>
              <a:t>2. </a:t>
            </a:r>
            <a:r>
              <a:rPr kumimoji="0" lang="en-US" altLang="ko-KR" sz="2000" dirty="0" smtClean="0">
                <a:latin typeface="Calibri" pitchFamily="34" charset="0"/>
                <a:ea typeface="HY헤드라인M" pitchFamily="18" charset="-127"/>
              </a:rPr>
              <a:t>Completing mother-son cooperation in the relationship with Choong-mo nim</a:t>
            </a:r>
            <a:endParaRPr kumimoji="0" lang="en-US" altLang="ko-KR" sz="2000" dirty="0">
              <a:latin typeface="Calibri" pitchFamily="34" charset="0"/>
              <a:ea typeface="HY헤드라인M" pitchFamily="18" charset="-127"/>
            </a:endParaRPr>
          </a:p>
        </p:txBody>
      </p:sp>
      <p:sp>
        <p:nvSpPr>
          <p:cNvPr id="17" name="AutoShape 8"/>
          <p:cNvSpPr>
            <a:spLocks noChangeArrowheads="1"/>
          </p:cNvSpPr>
          <p:nvPr/>
        </p:nvSpPr>
        <p:spPr bwMode="gray">
          <a:xfrm>
            <a:off x="1358900" y="3494733"/>
            <a:ext cx="7389564" cy="654348"/>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000" dirty="0">
                <a:latin typeface="Calibri" pitchFamily="34" charset="0"/>
                <a:ea typeface="HY헤드라인M" pitchFamily="18" charset="-127"/>
              </a:rPr>
              <a:t>4. </a:t>
            </a:r>
            <a:r>
              <a:rPr kumimoji="0" lang="en-US" altLang="ko-KR" sz="2000" dirty="0" smtClean="0">
                <a:latin typeface="Calibri" pitchFamily="34" charset="0"/>
                <a:ea typeface="HY헤드라인M" pitchFamily="18" charset="-127"/>
              </a:rPr>
              <a:t>Started a family and the public life course</a:t>
            </a:r>
            <a:endParaRPr kumimoji="0" lang="en-US" altLang="ko-KR" sz="2000" dirty="0">
              <a:latin typeface="Calibri" pitchFamily="34" charset="0"/>
              <a:ea typeface="HY헤드라인M" pitchFamily="18" charset="-127"/>
            </a:endParaRPr>
          </a:p>
        </p:txBody>
      </p:sp>
      <p:grpSp>
        <p:nvGrpSpPr>
          <p:cNvPr id="5" name="그룹 13"/>
          <p:cNvGrpSpPr>
            <a:grpSpLocks/>
          </p:cNvGrpSpPr>
          <p:nvPr/>
        </p:nvGrpSpPr>
        <p:grpSpPr bwMode="auto">
          <a:xfrm>
            <a:off x="1835696" y="4994920"/>
            <a:ext cx="6912768" cy="642937"/>
            <a:chOff x="1493838" y="3214690"/>
            <a:chExt cx="7581089" cy="571500"/>
          </a:xfrm>
        </p:grpSpPr>
        <p:sp>
          <p:nvSpPr>
            <p:cNvPr id="19"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300" b="1" dirty="0">
                <a:latin typeface="Calibri" pitchFamily="34" charset="0"/>
              </a:endParaRPr>
            </a:p>
          </p:txBody>
        </p:sp>
        <p:sp>
          <p:nvSpPr>
            <p:cNvPr id="20" name="Text Box 11"/>
            <p:cNvSpPr txBox="1">
              <a:spLocks noChangeArrowheads="1"/>
            </p:cNvSpPr>
            <p:nvPr/>
          </p:nvSpPr>
          <p:spPr bwMode="gray">
            <a:xfrm>
              <a:off x="1642408" y="3286656"/>
              <a:ext cx="7432519" cy="35565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algn="l" fontAlgn="auto">
                <a:spcBef>
                  <a:spcPts val="0"/>
                </a:spcBef>
                <a:spcAft>
                  <a:spcPts val="0"/>
                </a:spcAft>
                <a:buFont typeface="Arial" pitchFamily="34" charset="0"/>
                <a:buChar char="•"/>
                <a:defRPr/>
              </a:pPr>
              <a:r>
                <a:rPr kumimoji="0" lang="en-US" altLang="ko-KR" sz="2000" dirty="0" smtClean="0">
                  <a:latin typeface="Calibri" pitchFamily="34" charset="0"/>
                  <a:ea typeface="HY견고딕" pitchFamily="18" charset="-127"/>
                  <a:cs typeface="한컴바탕" pitchFamily="18" charset="2"/>
                </a:rPr>
                <a:t> Once the messiah has a family, Satan cannot kill him.</a:t>
              </a:r>
              <a:endParaRPr kumimoji="0" lang="ko-KR" altLang="en-US" sz="2000" dirty="0">
                <a:latin typeface="Calibri" pitchFamily="34" charset="0"/>
                <a:ea typeface="HY견고딕" pitchFamily="18" charset="-127"/>
                <a:cs typeface="한컴바탕" pitchFamily="18" charset="2"/>
              </a:endParaRPr>
            </a:p>
          </p:txBody>
        </p:sp>
      </p:grpSp>
      <p:sp>
        <p:nvSpPr>
          <p:cNvPr id="21" name="AutoShape 7"/>
          <p:cNvSpPr>
            <a:spLocks noChangeArrowheads="1"/>
          </p:cNvSpPr>
          <p:nvPr/>
        </p:nvSpPr>
        <p:spPr bwMode="gray">
          <a:xfrm>
            <a:off x="1403350" y="5732463"/>
            <a:ext cx="7345114"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263525" indent="-263525" algn="l">
              <a:defRPr/>
            </a:pPr>
            <a:r>
              <a:rPr kumimoji="0" lang="en-US" altLang="ko-KR" sz="2000" dirty="0">
                <a:latin typeface="Calibri" pitchFamily="34" charset="0"/>
                <a:ea typeface="HY헤드라인M" pitchFamily="18" charset="-127"/>
              </a:rPr>
              <a:t>5</a:t>
            </a:r>
            <a:r>
              <a:rPr kumimoji="0" lang="en-US" altLang="ko-KR" sz="2000" dirty="0" smtClean="0">
                <a:latin typeface="Calibri" pitchFamily="34" charset="0"/>
                <a:ea typeface="HY헤드라인M" pitchFamily="18" charset="-127"/>
              </a:rPr>
              <a:t>. Understanding CSK: Christianity, John-the-Baptist, refused to bow before shrine</a:t>
            </a:r>
            <a:endParaRPr kumimoji="0" lang="en-US" altLang="ko-KR" sz="2000" dirty="0">
              <a:latin typeface="Calibri" pitchFamily="34" charset="0"/>
              <a:ea typeface="HY헤드라인M" pitchFamily="18" charset="-127"/>
            </a:endParaRPr>
          </a:p>
        </p:txBody>
      </p:sp>
      <p:sp>
        <p:nvSpPr>
          <p:cNvPr id="18"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(1945-1960</a:t>
            </a:r>
            <a:r>
              <a:rPr lang="en-US" altLang="ko-KR" sz="2400" b="1" dirty="0">
                <a:latin typeface="Calibri" pitchFamily="34" charset="0"/>
                <a:ea typeface="MD솔체" pitchFamily="18" charset="-127"/>
              </a:rPr>
              <a:t>)</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gray">
          <a:xfrm>
            <a:off x="900112" y="2071688"/>
            <a:ext cx="7776344" cy="493712"/>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1. </a:t>
            </a: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Good family</a:t>
            </a:r>
            <a:endPar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395536" y="1844823"/>
            <a:ext cx="5906839" cy="83989"/>
            <a:chOff x="528" y="1824"/>
            <a:chExt cx="4512" cy="71"/>
          </a:xfrm>
        </p:grpSpPr>
        <p:sp>
          <p:nvSpPr>
            <p:cNvPr id="5530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530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530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5301" name="직사각형 12"/>
          <p:cNvSpPr>
            <a:spLocks noChangeArrowheads="1"/>
          </p:cNvSpPr>
          <p:nvPr/>
        </p:nvSpPr>
        <p:spPr bwMode="auto">
          <a:xfrm>
            <a:off x="395536" y="1268760"/>
            <a:ext cx="5152885"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E. </a:t>
            </a:r>
            <a:r>
              <a:rPr kumimoji="0" lang="en-US" altLang="ko-KR" sz="2800" dirty="0" smtClean="0">
                <a:solidFill>
                  <a:srgbClr val="002060"/>
                </a:solidFill>
                <a:latin typeface="Calibri" pitchFamily="34" charset="0"/>
                <a:ea typeface="HY헤드라인M" pitchFamily="18" charset="-127"/>
              </a:rPr>
              <a:t>Preparations on the tribal level</a:t>
            </a:r>
            <a:endParaRPr kumimoji="0" lang="en-US" altLang="ko-KR" sz="2800" dirty="0">
              <a:solidFill>
                <a:srgbClr val="002060"/>
              </a:solidFill>
              <a:latin typeface="Calibri" pitchFamily="34" charset="0"/>
              <a:ea typeface="HY헤드라인M" pitchFamily="18" charset="-127"/>
            </a:endParaRPr>
          </a:p>
        </p:txBody>
      </p:sp>
      <p:sp>
        <p:nvSpPr>
          <p:cNvPr id="16" name="모서리가 둥근 직사각형 15"/>
          <p:cNvSpPr/>
          <p:nvPr/>
        </p:nvSpPr>
        <p:spPr bwMode="auto">
          <a:xfrm>
            <a:off x="1331640" y="2708920"/>
            <a:ext cx="7201544" cy="927547"/>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400" dirty="0" smtClean="0">
                <a:solidFill>
                  <a:srgbClr val="002060"/>
                </a:solidFill>
                <a:latin typeface="Calibri" pitchFamily="34" charset="0"/>
                <a:ea typeface="HY헤드라인M" pitchFamily="18" charset="-127"/>
              </a:rPr>
              <a:t>Had no enemies; enjoyed giving; came from people who fought for Korea’s independence</a:t>
            </a:r>
            <a:endParaRPr kumimoji="0" lang="en-US" altLang="ko-KR" sz="2400" dirty="0">
              <a:solidFill>
                <a:srgbClr val="002060"/>
              </a:solidFill>
              <a:latin typeface="Calibri" pitchFamily="34" charset="0"/>
              <a:ea typeface="HY헤드라인M" pitchFamily="18" charset="-127"/>
            </a:endParaRPr>
          </a:p>
        </p:txBody>
      </p:sp>
      <p:sp>
        <p:nvSpPr>
          <p:cNvPr id="17" name="AutoShape 8"/>
          <p:cNvSpPr>
            <a:spLocks noChangeArrowheads="1"/>
          </p:cNvSpPr>
          <p:nvPr/>
        </p:nvSpPr>
        <p:spPr bwMode="gray">
          <a:xfrm>
            <a:off x="903288" y="3717032"/>
            <a:ext cx="7759869" cy="576263"/>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2. </a:t>
            </a:r>
            <a:r>
              <a:rPr kumimoji="0" lang="en-US" altLang="ko-KR" sz="28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Rev. Moon Yoon-kook</a:t>
            </a:r>
            <a:endParaRPr kumimoji="0" lang="en-US" altLang="ko-KR" sz="28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sp>
        <p:nvSpPr>
          <p:cNvPr id="18" name="모서리가 둥근 직사각형 17"/>
          <p:cNvSpPr/>
          <p:nvPr/>
        </p:nvSpPr>
        <p:spPr bwMode="auto">
          <a:xfrm>
            <a:off x="1331466" y="4437112"/>
            <a:ext cx="7272982" cy="1728192"/>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200" dirty="0" smtClean="0">
                <a:solidFill>
                  <a:srgbClr val="002060"/>
                </a:solidFill>
                <a:latin typeface="Calibri" pitchFamily="34" charset="0"/>
                <a:ea typeface="HY헤드라인M" pitchFamily="18" charset="-127"/>
              </a:rPr>
              <a:t>Well-versed in Chinese classics and in theology; prophesized the messiah would come from his household; became a minister; one of the leaders of the 1919 Independence Movement; friend of President Syngman Rhee; was able to introduce Father to Syngman Rhee</a:t>
            </a:r>
            <a:endParaRPr kumimoji="0" lang="en-US" altLang="ko-KR" sz="2200" dirty="0">
              <a:solidFill>
                <a:srgbClr val="002060"/>
              </a:solidFill>
              <a:latin typeface="Calibri" pitchFamily="34" charset="0"/>
              <a:ea typeface="HY헤드라인M" pitchFamily="18" charset="-127"/>
            </a:endParaRPr>
          </a:p>
        </p:txBody>
      </p:sp>
      <p:sp>
        <p:nvSpPr>
          <p:cNvPr id="12"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gray">
          <a:xfrm>
            <a:off x="1187450" y="2133600"/>
            <a:ext cx="7489006"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rPr>
              <a:t>1</a:t>
            </a:r>
            <a:r>
              <a:rPr kumimoji="0" lang="en-US" altLang="ko-KR" sz="2400" dirty="0" smtClean="0">
                <a:solidFill>
                  <a:srgbClr val="002060"/>
                </a:solidFill>
                <a:effectLst>
                  <a:outerShdw blurRad="38100" dist="38100" dir="2700000" algn="tl">
                    <a:srgbClr val="000000">
                      <a:alpha val="43137"/>
                    </a:srgbClr>
                  </a:outerShdw>
                </a:effectLst>
                <a:latin typeface="Calibri" pitchFamily="34" charset="0"/>
                <a:ea typeface="HY헤드라인M" pitchFamily="18" charset="-127"/>
              </a:rPr>
              <a:t>. 1937 shrine worship      Three Christian groups in Korea</a:t>
            </a:r>
            <a:endParaRPr kumimoji="0" lang="en-US" altLang="ko-KR" sz="2400" dirty="0">
              <a:solidFill>
                <a:srgbClr val="002060"/>
              </a:solidFill>
              <a:effectLst>
                <a:outerShdw blurRad="38100" dist="38100" dir="2700000" algn="tl">
                  <a:srgbClr val="000000">
                    <a:alpha val="43137"/>
                  </a:srgbClr>
                </a:outerShdw>
              </a:effectLst>
              <a:latin typeface="Calibri" pitchFamily="34" charset="0"/>
              <a:ea typeface="HY헤드라인M" pitchFamily="18" charset="-127"/>
            </a:endParaRPr>
          </a:p>
        </p:txBody>
      </p:sp>
      <p:grpSp>
        <p:nvGrpSpPr>
          <p:cNvPr id="2" name="Group 10"/>
          <p:cNvGrpSpPr>
            <a:grpSpLocks/>
          </p:cNvGrpSpPr>
          <p:nvPr/>
        </p:nvGrpSpPr>
        <p:grpSpPr bwMode="auto">
          <a:xfrm>
            <a:off x="395536" y="1939924"/>
            <a:ext cx="5906839" cy="120923"/>
            <a:chOff x="528" y="1824"/>
            <a:chExt cx="4512" cy="71"/>
          </a:xfrm>
        </p:grpSpPr>
        <p:sp>
          <p:nvSpPr>
            <p:cNvPr id="56336"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6337"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6338"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6325" name="직사각형 12"/>
          <p:cNvSpPr>
            <a:spLocks noChangeArrowheads="1"/>
          </p:cNvSpPr>
          <p:nvPr/>
        </p:nvSpPr>
        <p:spPr bwMode="auto">
          <a:xfrm>
            <a:off x="395536" y="1320949"/>
            <a:ext cx="8352928" cy="523220"/>
          </a:xfrm>
          <a:prstGeom prst="rect">
            <a:avLst/>
          </a:prstGeom>
          <a:noFill/>
          <a:ln w="9525">
            <a:noFill/>
            <a:miter lim="800000"/>
            <a:headEnd/>
            <a:tailEnd/>
          </a:ln>
        </p:spPr>
        <p:txBody>
          <a:bodyPr wrap="square">
            <a:spAutoFit/>
          </a:bodyPr>
          <a:lstStyle/>
          <a:p>
            <a:pPr algn="l"/>
            <a:r>
              <a:rPr kumimoji="0" lang="en-US" altLang="ko-KR" sz="2800" dirty="0">
                <a:solidFill>
                  <a:srgbClr val="002060"/>
                </a:solidFill>
                <a:latin typeface="Calibri" pitchFamily="34" charset="0"/>
                <a:ea typeface="HY헤드라인M" pitchFamily="18" charset="-127"/>
              </a:rPr>
              <a:t>F</a:t>
            </a:r>
            <a:r>
              <a:rPr kumimoji="0" lang="en-US" altLang="ko-KR" sz="2800" dirty="0" smtClean="0">
                <a:solidFill>
                  <a:srgbClr val="002060"/>
                </a:solidFill>
                <a:latin typeface="Calibri" pitchFamily="34" charset="0"/>
                <a:ea typeface="HY헤드라인M" pitchFamily="18" charset="-127"/>
              </a:rPr>
              <a:t>. Preparations on the peoples' level (Christianity)</a:t>
            </a:r>
            <a:endParaRPr kumimoji="0" lang="en-US" altLang="ko-KR" sz="2800" dirty="0">
              <a:solidFill>
                <a:srgbClr val="002060"/>
              </a:solidFill>
              <a:latin typeface="Calibri" pitchFamily="34" charset="0"/>
              <a:ea typeface="HY헤드라인M" pitchFamily="18" charset="-127"/>
            </a:endParaRPr>
          </a:p>
        </p:txBody>
      </p:sp>
      <p:sp>
        <p:nvSpPr>
          <p:cNvPr id="14" name="오른쪽 화살표 13"/>
          <p:cNvSpPr/>
          <p:nvPr/>
        </p:nvSpPr>
        <p:spPr>
          <a:xfrm>
            <a:off x="4357687" y="2422525"/>
            <a:ext cx="214313" cy="214313"/>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latin typeface="Calibri" pitchFamily="34" charset="0"/>
            </a:endParaRPr>
          </a:p>
        </p:txBody>
      </p:sp>
      <p:grpSp>
        <p:nvGrpSpPr>
          <p:cNvPr id="3" name="그룹 13"/>
          <p:cNvGrpSpPr>
            <a:grpSpLocks/>
          </p:cNvGrpSpPr>
          <p:nvPr/>
        </p:nvGrpSpPr>
        <p:grpSpPr bwMode="auto">
          <a:xfrm>
            <a:off x="1691208" y="3068638"/>
            <a:ext cx="7057256" cy="642937"/>
            <a:chOff x="1493838" y="3214690"/>
            <a:chExt cx="8459299" cy="571500"/>
          </a:xfrm>
        </p:grpSpPr>
        <p:sp>
          <p:nvSpPr>
            <p:cNvPr id="19"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20" name="Text Box 11"/>
            <p:cNvSpPr txBox="1">
              <a:spLocks noChangeArrowheads="1"/>
            </p:cNvSpPr>
            <p:nvPr/>
          </p:nvSpPr>
          <p:spPr bwMode="gray">
            <a:xfrm>
              <a:off x="1642263" y="3286657"/>
              <a:ext cx="8310874" cy="41036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85738" indent="-185738" algn="l" fontAlgn="auto">
                <a:spcBef>
                  <a:spcPts val="0"/>
                </a:spcBef>
                <a:spcAft>
                  <a:spcPts val="0"/>
                </a:spcAft>
                <a:buFont typeface="Arial" pitchFamily="34" charset="0"/>
                <a:buChar char="•"/>
                <a:defRPr/>
              </a:pPr>
              <a:r>
                <a:rPr kumimoji="0" lang="en-US" altLang="ko-KR" sz="2400" dirty="0" smtClean="0">
                  <a:latin typeface="Calibri" pitchFamily="34" charset="0"/>
                  <a:ea typeface="HY견고딕" pitchFamily="18" charset="-127"/>
                  <a:cs typeface="한컴바탕" pitchFamily="18" charset="2"/>
                </a:rPr>
                <a:t>Abel-type: refused to shrine worship; imprisoned</a:t>
              </a:r>
              <a:endParaRPr kumimoji="0" lang="ko-KR" altLang="en-US" sz="2400" dirty="0">
                <a:latin typeface="Calibri" pitchFamily="34" charset="0"/>
                <a:ea typeface="HY견고딕" pitchFamily="18" charset="-127"/>
                <a:cs typeface="한컴바탕" pitchFamily="18" charset="2"/>
              </a:endParaRPr>
            </a:p>
          </p:txBody>
        </p:sp>
      </p:grpSp>
      <p:grpSp>
        <p:nvGrpSpPr>
          <p:cNvPr id="5" name="그룹 13"/>
          <p:cNvGrpSpPr>
            <a:grpSpLocks/>
          </p:cNvGrpSpPr>
          <p:nvPr/>
        </p:nvGrpSpPr>
        <p:grpSpPr bwMode="auto">
          <a:xfrm>
            <a:off x="1691207" y="3997324"/>
            <a:ext cx="7057257" cy="943843"/>
            <a:chOff x="1493837" y="3214693"/>
            <a:chExt cx="8312849" cy="838972"/>
          </a:xfrm>
        </p:grpSpPr>
        <p:sp>
          <p:nvSpPr>
            <p:cNvPr id="22" name="AutoShape 5"/>
            <p:cNvSpPr>
              <a:spLocks noChangeArrowheads="1"/>
            </p:cNvSpPr>
            <p:nvPr/>
          </p:nvSpPr>
          <p:spPr bwMode="gray">
            <a:xfrm flipH="1">
              <a:off x="1493837" y="3214693"/>
              <a:ext cx="7423662" cy="838972"/>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23" name="Text Box 11"/>
            <p:cNvSpPr txBox="1">
              <a:spLocks noChangeArrowheads="1"/>
            </p:cNvSpPr>
            <p:nvPr/>
          </p:nvSpPr>
          <p:spPr bwMode="gray">
            <a:xfrm>
              <a:off x="1643433" y="3286661"/>
              <a:ext cx="8163253" cy="73866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85738" indent="-185738" algn="l" fontAlgn="auto">
                <a:spcBef>
                  <a:spcPts val="0"/>
                </a:spcBef>
                <a:spcAft>
                  <a:spcPts val="0"/>
                </a:spcAft>
                <a:buFont typeface="Arial" pitchFamily="34" charset="0"/>
                <a:buChar char="•"/>
                <a:defRPr/>
              </a:pPr>
              <a:r>
                <a:rPr kumimoji="0" lang="en-US" altLang="ko-KR" sz="2400" b="1" dirty="0" smtClean="0">
                  <a:latin typeface="Calibri" pitchFamily="34" charset="0"/>
                  <a:ea typeface="HY견고딕" pitchFamily="18" charset="-127"/>
                  <a:cs typeface="한컴바탕" pitchFamily="18" charset="2"/>
                </a:rPr>
                <a:t>Cain-type: supported shrine worship; compromised with reality</a:t>
              </a:r>
              <a:endParaRPr kumimoji="0" lang="ko-KR" altLang="en-US" sz="2400" b="1" dirty="0">
                <a:latin typeface="Calibri" pitchFamily="34" charset="0"/>
                <a:ea typeface="HY견고딕" pitchFamily="18" charset="-127"/>
                <a:cs typeface="한컴바탕" pitchFamily="18" charset="2"/>
              </a:endParaRPr>
            </a:p>
          </p:txBody>
        </p:sp>
      </p:grpSp>
      <p:grpSp>
        <p:nvGrpSpPr>
          <p:cNvPr id="6" name="그룹 13"/>
          <p:cNvGrpSpPr>
            <a:grpSpLocks/>
          </p:cNvGrpSpPr>
          <p:nvPr/>
        </p:nvGrpSpPr>
        <p:grpSpPr bwMode="auto">
          <a:xfrm>
            <a:off x="1691208" y="5157192"/>
            <a:ext cx="7057255" cy="864096"/>
            <a:chOff x="1493838" y="3146473"/>
            <a:chExt cx="8082936" cy="1296016"/>
          </a:xfrm>
        </p:grpSpPr>
        <p:sp>
          <p:nvSpPr>
            <p:cNvPr id="25" name="AutoShape 5"/>
            <p:cNvSpPr>
              <a:spLocks noChangeArrowheads="1"/>
            </p:cNvSpPr>
            <p:nvPr/>
          </p:nvSpPr>
          <p:spPr bwMode="gray">
            <a:xfrm flipH="1">
              <a:off x="1493838" y="3214984"/>
              <a:ext cx="7423150" cy="1227505"/>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1" dirty="0">
                <a:latin typeface="Calibri" pitchFamily="34" charset="0"/>
              </a:endParaRPr>
            </a:p>
          </p:txBody>
        </p:sp>
        <p:sp>
          <p:nvSpPr>
            <p:cNvPr id="26" name="Text Box 11"/>
            <p:cNvSpPr txBox="1">
              <a:spLocks noChangeArrowheads="1"/>
            </p:cNvSpPr>
            <p:nvPr/>
          </p:nvSpPr>
          <p:spPr bwMode="gray">
            <a:xfrm>
              <a:off x="1643091" y="3146473"/>
              <a:ext cx="7933683" cy="1246372"/>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wrap="square">
              <a:spAutoFit/>
            </a:bodyPr>
            <a:lstStyle/>
            <a:p>
              <a:pPr marL="185738" indent="-185738" algn="l" fontAlgn="auto">
                <a:spcBef>
                  <a:spcPts val="0"/>
                </a:spcBef>
                <a:spcAft>
                  <a:spcPts val="0"/>
                </a:spcAft>
                <a:buFont typeface="Arial" pitchFamily="34" charset="0"/>
                <a:buChar char="•"/>
                <a:defRPr/>
              </a:pPr>
              <a:r>
                <a:rPr kumimoji="0" lang="en-US" altLang="ko-KR" sz="2400" dirty="0" smtClean="0">
                  <a:latin typeface="Calibri" pitchFamily="34" charset="0"/>
                  <a:ea typeface="HY견고딕" pitchFamily="18" charset="-127"/>
                  <a:cs typeface="한컴바탕" pitchFamily="18" charset="2"/>
                </a:rPr>
                <a:t>Archangel-type: not interested with shrine worship; made spiritual preparations for the Second Advent</a:t>
              </a:r>
              <a:endParaRPr kumimoji="0" lang="ko-KR" altLang="en-US" sz="2400" dirty="0">
                <a:latin typeface="Calibri" pitchFamily="34" charset="0"/>
                <a:ea typeface="HY견고딕" pitchFamily="18" charset="-127"/>
                <a:cs typeface="한컴바탕" pitchFamily="18" charset="2"/>
              </a:endParaRPr>
            </a:p>
          </p:txBody>
        </p:sp>
      </p:grpSp>
      <p:sp>
        <p:nvSpPr>
          <p:cNvPr id="21"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1400" y="452661"/>
            <a:ext cx="8001000" cy="600075"/>
          </a:xfrm>
          <a:prstGeom prst="rect">
            <a:avLst/>
          </a:prstGeom>
        </p:spPr>
        <p:txBody>
          <a:bodyPr anchor="ctr"/>
          <a:lstStyle/>
          <a:p>
            <a:pPr fontAlgn="auto">
              <a:spcAft>
                <a:spcPts val="0"/>
              </a:spcAft>
              <a:defRPr/>
            </a:pPr>
            <a:r>
              <a:rPr kumimoji="0" lang="en-US" altLang="ko-KR" sz="4000" dirty="0">
                <a:latin typeface="Calibri" pitchFamily="34" charset="0"/>
                <a:ea typeface="HY견고딕" pitchFamily="18" charset="-127"/>
                <a:cs typeface="+mj-cs"/>
              </a:rPr>
              <a:t>IV. </a:t>
            </a:r>
            <a:r>
              <a:rPr kumimoji="0" lang="en-US" altLang="ko-KR" sz="4000" dirty="0" smtClean="0">
                <a:latin typeface="Calibri" pitchFamily="34" charset="0"/>
                <a:ea typeface="HY견고딕" pitchFamily="18" charset="-127"/>
                <a:cs typeface="+mj-cs"/>
              </a:rPr>
              <a:t>Preparations to Start Public Life</a:t>
            </a:r>
            <a:endParaRPr kumimoji="0" lang="ko-KR" altLang="en-US" sz="4000" dirty="0">
              <a:latin typeface="Calibri" pitchFamily="34" charset="0"/>
              <a:ea typeface="HY견고딕" pitchFamily="18" charset="-127"/>
            </a:endParaRPr>
          </a:p>
        </p:txBody>
      </p:sp>
      <p:sp>
        <p:nvSpPr>
          <p:cNvPr id="8" name="AutoShape 7"/>
          <p:cNvSpPr>
            <a:spLocks noChangeArrowheads="1"/>
          </p:cNvSpPr>
          <p:nvPr/>
        </p:nvSpPr>
        <p:spPr bwMode="gray">
          <a:xfrm>
            <a:off x="1104281" y="3214688"/>
            <a:ext cx="7172845"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3"/>
              <a:defRPr/>
            </a:pPr>
            <a:r>
              <a:rPr kumimoji="0" lang="en-US" altLang="ko-KR" sz="2400" dirty="0" smtClean="0">
                <a:solidFill>
                  <a:srgbClr val="002060"/>
                </a:solidFill>
                <a:latin typeface="Calibri" pitchFamily="34" charset="0"/>
                <a:ea typeface="HY헤드라인M" pitchFamily="18" charset="-127"/>
              </a:rPr>
              <a:t>Abel-type Christian churches took over after the liberation</a:t>
            </a:r>
            <a:endParaRPr kumimoji="0" lang="en-US" altLang="ko-KR" sz="24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5" y="1952179"/>
            <a:ext cx="5097289" cy="108669"/>
            <a:chOff x="528" y="1824"/>
            <a:chExt cx="4512" cy="71"/>
          </a:xfrm>
        </p:grpSpPr>
        <p:sp>
          <p:nvSpPr>
            <p:cNvPr id="5735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735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735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16" name="AutoShape 8"/>
          <p:cNvSpPr>
            <a:spLocks noChangeArrowheads="1"/>
          </p:cNvSpPr>
          <p:nvPr/>
        </p:nvSpPr>
        <p:spPr bwMode="gray">
          <a:xfrm>
            <a:off x="1104281" y="2214563"/>
            <a:ext cx="7172845"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2"/>
              <a:defRPr/>
            </a:pPr>
            <a:r>
              <a:rPr kumimoji="0" lang="en-US" altLang="ko-KR" sz="2400" dirty="0" smtClean="0">
                <a:solidFill>
                  <a:srgbClr val="002060"/>
                </a:solidFill>
                <a:latin typeface="Calibri" pitchFamily="34" charset="0"/>
                <a:ea typeface="HY헤드라인M" pitchFamily="18" charset="-127"/>
              </a:rPr>
              <a:t>Christianity: 1.99% of the Korean population at that time; had great influence</a:t>
            </a:r>
            <a:endParaRPr kumimoji="0" lang="en-US" altLang="ko-KR" sz="2400" dirty="0">
              <a:solidFill>
                <a:srgbClr val="002060"/>
              </a:solidFill>
              <a:latin typeface="Calibri" pitchFamily="34" charset="0"/>
              <a:ea typeface="HY헤드라인M" pitchFamily="18" charset="-127"/>
            </a:endParaRPr>
          </a:p>
        </p:txBody>
      </p:sp>
      <p:sp>
        <p:nvSpPr>
          <p:cNvPr id="17" name="AutoShape 8"/>
          <p:cNvSpPr>
            <a:spLocks noChangeArrowheads="1"/>
          </p:cNvSpPr>
          <p:nvPr/>
        </p:nvSpPr>
        <p:spPr bwMode="gray">
          <a:xfrm>
            <a:off x="1104281" y="4214813"/>
            <a:ext cx="7172845"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4"/>
              <a:defRPr/>
            </a:pPr>
            <a:r>
              <a:rPr kumimoji="0" lang="en-US" altLang="ko-KR" sz="2400" dirty="0" smtClean="0">
                <a:solidFill>
                  <a:srgbClr val="002060"/>
                </a:solidFill>
                <a:latin typeface="Calibri" pitchFamily="34" charset="0"/>
                <a:ea typeface="HY헤드라인M" pitchFamily="18" charset="-127"/>
              </a:rPr>
              <a:t>If united with these groups, Father would have been able to take over</a:t>
            </a:r>
            <a:r>
              <a:rPr kumimoji="0" lang="ko-KR" altLang="en-US" sz="2400" dirty="0" smtClean="0">
                <a:solidFill>
                  <a:srgbClr val="002060"/>
                </a:solidFill>
                <a:latin typeface="Calibri" pitchFamily="34" charset="0"/>
                <a:ea typeface="HY헤드라인M" pitchFamily="18" charset="-127"/>
              </a:rPr>
              <a:t> </a:t>
            </a:r>
            <a:r>
              <a:rPr kumimoji="0" lang="en-US" altLang="ko-KR" sz="2400" dirty="0" smtClean="0">
                <a:solidFill>
                  <a:srgbClr val="002060"/>
                </a:solidFill>
                <a:latin typeface="Calibri" pitchFamily="34" charset="0"/>
                <a:ea typeface="HY헤드라인M" pitchFamily="18" charset="-127"/>
              </a:rPr>
              <a:t>all of Christianity in Korea</a:t>
            </a:r>
            <a:endParaRPr kumimoji="0" lang="en-US" altLang="ko-KR" sz="2400" dirty="0">
              <a:solidFill>
                <a:srgbClr val="002060"/>
              </a:solidFill>
              <a:latin typeface="Calibri" pitchFamily="34" charset="0"/>
              <a:ea typeface="HY헤드라인M" pitchFamily="18" charset="-127"/>
            </a:endParaRPr>
          </a:p>
        </p:txBody>
      </p:sp>
      <p:sp>
        <p:nvSpPr>
          <p:cNvPr id="57351" name="직사각형 20"/>
          <p:cNvSpPr>
            <a:spLocks noChangeArrowheads="1"/>
          </p:cNvSpPr>
          <p:nvPr/>
        </p:nvSpPr>
        <p:spPr bwMode="auto">
          <a:xfrm>
            <a:off x="395536" y="1334071"/>
            <a:ext cx="7671972"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G. </a:t>
            </a:r>
            <a:r>
              <a:rPr kumimoji="0" lang="en-US" altLang="ko-KR" sz="2800" dirty="0" smtClean="0">
                <a:solidFill>
                  <a:srgbClr val="002060"/>
                </a:solidFill>
                <a:latin typeface="Calibri" pitchFamily="34" charset="0"/>
                <a:ea typeface="HY헤드라인M" pitchFamily="18" charset="-127"/>
              </a:rPr>
              <a:t>Preparations on the peoples' level (Christianity)</a:t>
            </a:r>
            <a:endParaRPr kumimoji="0" lang="en-US" altLang="ko-KR" sz="2800" dirty="0">
              <a:solidFill>
                <a:srgbClr val="002060"/>
              </a:solidFill>
              <a:latin typeface="Calibri" pitchFamily="34" charset="0"/>
              <a:ea typeface="HY헤드라인M" pitchFamily="18" charset="-127"/>
            </a:endParaRPr>
          </a:p>
        </p:txBody>
      </p:sp>
      <p:sp>
        <p:nvSpPr>
          <p:cNvPr id="22" name="AutoShape 7"/>
          <p:cNvSpPr>
            <a:spLocks noChangeArrowheads="1"/>
          </p:cNvSpPr>
          <p:nvPr/>
        </p:nvSpPr>
        <p:spPr bwMode="gray">
          <a:xfrm>
            <a:off x="1071563" y="5214938"/>
            <a:ext cx="7604125"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5"/>
              <a:defRPr/>
            </a:pPr>
            <a:r>
              <a:rPr kumimoji="0" lang="en-US" altLang="ko-KR" sz="2400" dirty="0" smtClean="0">
                <a:solidFill>
                  <a:srgbClr val="002060"/>
                </a:solidFill>
                <a:latin typeface="Calibri" pitchFamily="34" charset="0"/>
                <a:ea typeface="HY헤드라인M" pitchFamily="18" charset="-127"/>
              </a:rPr>
              <a:t>CSK was the bridge and had the mission of John-the-Baptist</a:t>
            </a:r>
            <a:endParaRPr kumimoji="0" lang="en-US" altLang="ko-KR" sz="2400" dirty="0">
              <a:solidFill>
                <a:srgbClr val="002060"/>
              </a:solidFill>
              <a:latin typeface="Calibri" pitchFamily="34" charset="0"/>
              <a:ea typeface="HY헤드라인M" pitchFamily="18" charset="-127"/>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9" name="Rectangle 13"/>
          <p:cNvSpPr>
            <a:spLocks noChangeArrowheads="1"/>
          </p:cNvSpPr>
          <p:nvPr/>
        </p:nvSpPr>
        <p:spPr bwMode="gray">
          <a:xfrm flipV="1">
            <a:off x="395705" y="1916832"/>
            <a:ext cx="4464327" cy="72008"/>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pPr algn="l"/>
            <a:endParaRPr lang="ko-KR" altLang="en-US" dirty="0">
              <a:latin typeface="Calibri" pitchFamily="34" charset="0"/>
            </a:endParaRPr>
          </a:p>
        </p:txBody>
      </p:sp>
      <p:sp>
        <p:nvSpPr>
          <p:cNvPr id="58386" name="직사각형 12"/>
          <p:cNvSpPr>
            <a:spLocks noChangeArrowheads="1"/>
          </p:cNvSpPr>
          <p:nvPr/>
        </p:nvSpPr>
        <p:spPr bwMode="auto">
          <a:xfrm>
            <a:off x="395536" y="1393612"/>
            <a:ext cx="7981946" cy="523220"/>
          </a:xfrm>
          <a:prstGeom prst="rect">
            <a:avLst/>
          </a:prstGeom>
          <a:noFill/>
          <a:ln w="9525">
            <a:noFill/>
            <a:miter lim="800000"/>
            <a:headEnd/>
            <a:tailEnd/>
          </a:ln>
        </p:spPr>
        <p:txBody>
          <a:bodyPr wrap="square">
            <a:spAutoFit/>
          </a:bodyPr>
          <a:lstStyle/>
          <a:p>
            <a:pPr algn="l"/>
            <a:r>
              <a:rPr kumimoji="0" lang="en-US" altLang="ko-KR" sz="2800" dirty="0" smtClean="0">
                <a:solidFill>
                  <a:srgbClr val="002060"/>
                </a:solidFill>
                <a:latin typeface="Calibri" pitchFamily="34" charset="0"/>
                <a:ea typeface="HY헤드라인M" pitchFamily="18" charset="-127"/>
              </a:rPr>
              <a:t>G. Preparations on the peoples' level (Christianity)</a:t>
            </a:r>
            <a:endParaRPr kumimoji="0" lang="en-US" altLang="ko-KR" sz="2800" dirty="0">
              <a:solidFill>
                <a:srgbClr val="002060"/>
              </a:solidFill>
              <a:latin typeface="Calibri" pitchFamily="34" charset="0"/>
              <a:ea typeface="HY헤드라인M" pitchFamily="18" charset="-127"/>
            </a:endParaRPr>
          </a:p>
        </p:txBody>
      </p:sp>
      <p:sp>
        <p:nvSpPr>
          <p:cNvPr id="11" name="AutoShape 7"/>
          <p:cNvSpPr>
            <a:spLocks noChangeArrowheads="1"/>
          </p:cNvSpPr>
          <p:nvPr/>
        </p:nvSpPr>
        <p:spPr bwMode="gray">
          <a:xfrm>
            <a:off x="1071563" y="2060848"/>
            <a:ext cx="7358062"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6"/>
              <a:defRPr/>
            </a:pPr>
            <a:r>
              <a:rPr kumimoji="0" lang="en-US" altLang="ko-KR" sz="2400" dirty="0" smtClean="0">
                <a:solidFill>
                  <a:srgbClr val="002060"/>
                </a:solidFill>
                <a:latin typeface="Calibri" pitchFamily="34" charset="0"/>
                <a:ea typeface="HY헤드라인M" pitchFamily="18" charset="-127"/>
              </a:rPr>
              <a:t>Limitations of male-centered Archangel-type Christian leadership</a:t>
            </a:r>
            <a:endParaRPr kumimoji="0" lang="en-US" altLang="ko-KR" sz="2400" dirty="0">
              <a:solidFill>
                <a:srgbClr val="002060"/>
              </a:solidFill>
              <a:latin typeface="Calibri" pitchFamily="34" charset="0"/>
              <a:ea typeface="HY헤드라인M" pitchFamily="18" charset="-127"/>
            </a:endParaRPr>
          </a:p>
        </p:txBody>
      </p:sp>
      <p:grpSp>
        <p:nvGrpSpPr>
          <p:cNvPr id="4" name="그룹 14"/>
          <p:cNvGrpSpPr>
            <a:grpSpLocks/>
          </p:cNvGrpSpPr>
          <p:nvPr/>
        </p:nvGrpSpPr>
        <p:grpSpPr bwMode="auto">
          <a:xfrm>
            <a:off x="1476375" y="5660163"/>
            <a:ext cx="7423150" cy="865188"/>
            <a:chOff x="1493838" y="3214690"/>
            <a:chExt cx="7423150" cy="571500"/>
          </a:xfrm>
        </p:grpSpPr>
        <p:sp>
          <p:nvSpPr>
            <p:cNvPr id="17"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0" dirty="0">
                <a:latin typeface="Calibri" pitchFamily="34" charset="0"/>
              </a:endParaRPr>
            </a:p>
          </p:txBody>
        </p:sp>
        <p:sp>
          <p:nvSpPr>
            <p:cNvPr id="18" name="Text Box 11"/>
            <p:cNvSpPr txBox="1">
              <a:spLocks noChangeArrowheads="1"/>
            </p:cNvSpPr>
            <p:nvPr/>
          </p:nvSpPr>
          <p:spPr bwMode="gray">
            <a:xfrm>
              <a:off x="1643063" y="3215407"/>
              <a:ext cx="6780213" cy="548916"/>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400" b="0" dirty="0" smtClean="0">
                  <a:latin typeface="Calibri" pitchFamily="34" charset="0"/>
                  <a:ea typeface="HY견고딕" pitchFamily="18" charset="-127"/>
                  <a:cs typeface="한컴바탕" pitchFamily="18" charset="2"/>
                </a:rPr>
                <a:t>Three women testified; Kim Baek-moon blessed Father (on Easter)</a:t>
              </a:r>
              <a:endParaRPr kumimoji="0" lang="ko-KR" altLang="en-US" sz="2400" b="0" dirty="0">
                <a:latin typeface="Calibri" pitchFamily="34" charset="0"/>
                <a:ea typeface="HY견고딕" pitchFamily="18" charset="-127"/>
                <a:cs typeface="한컴바탕" pitchFamily="18" charset="2"/>
              </a:endParaRPr>
            </a:p>
          </p:txBody>
        </p:sp>
      </p:grpSp>
      <p:grpSp>
        <p:nvGrpSpPr>
          <p:cNvPr id="5" name="그룹 14"/>
          <p:cNvGrpSpPr>
            <a:grpSpLocks/>
          </p:cNvGrpSpPr>
          <p:nvPr/>
        </p:nvGrpSpPr>
        <p:grpSpPr bwMode="auto">
          <a:xfrm>
            <a:off x="1506538" y="3645024"/>
            <a:ext cx="7025902" cy="1200330"/>
            <a:chOff x="1493836" y="3145388"/>
            <a:chExt cx="7457382" cy="1066019"/>
          </a:xfrm>
        </p:grpSpPr>
        <p:sp>
          <p:nvSpPr>
            <p:cNvPr id="20" name="AutoShape 5"/>
            <p:cNvSpPr>
              <a:spLocks noChangeArrowheads="1"/>
            </p:cNvSpPr>
            <p:nvPr/>
          </p:nvSpPr>
          <p:spPr bwMode="gray">
            <a:xfrm flipH="1">
              <a:off x="1493836" y="3214692"/>
              <a:ext cx="7422890" cy="883986"/>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0" dirty="0">
                <a:latin typeface="Calibri" pitchFamily="34" charset="0"/>
              </a:endParaRPr>
            </a:p>
          </p:txBody>
        </p:sp>
        <p:sp>
          <p:nvSpPr>
            <p:cNvPr id="21" name="Text Box 11"/>
            <p:cNvSpPr txBox="1">
              <a:spLocks noChangeArrowheads="1"/>
            </p:cNvSpPr>
            <p:nvPr/>
          </p:nvSpPr>
          <p:spPr bwMode="gray">
            <a:xfrm>
              <a:off x="1642693" y="3145388"/>
              <a:ext cx="7308525" cy="1066019"/>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400" b="0" dirty="0">
                  <a:latin typeface="Calibri" pitchFamily="34" charset="0"/>
                  <a:ea typeface="HY견고딕" pitchFamily="18" charset="-127"/>
                  <a:cs typeface="한컴바탕" pitchFamily="18" charset="2"/>
                </a:rPr>
                <a:t> </a:t>
              </a:r>
              <a:r>
                <a:rPr kumimoji="0" lang="en-US" altLang="ko-KR" sz="2400" b="0" dirty="0" smtClean="0">
                  <a:latin typeface="Calibri" pitchFamily="34" charset="0"/>
                  <a:ea typeface="HY견고딕" pitchFamily="18" charset="-127"/>
                  <a:cs typeface="한컴바탕" pitchFamily="18" charset="2"/>
                </a:rPr>
                <a:t>In charge of Sangdo-dong Church for six months </a:t>
              </a:r>
              <a:r>
                <a:rPr lang="en-US" altLang="ko-KR" sz="2000" b="0" dirty="0" smtClean="0">
                  <a:latin typeface="Calibri" pitchFamily="34" charset="0"/>
                  <a:ea typeface="뫼비우스 Bold" pitchFamily="2" charset="-127"/>
                </a:rPr>
                <a:t>(October 1945 - April 1946)</a:t>
              </a:r>
              <a:r>
                <a:rPr kumimoji="0" lang="en-US" altLang="ko-KR" sz="2000" b="0" dirty="0">
                  <a:latin typeface="Calibri" pitchFamily="34" charset="0"/>
                  <a:ea typeface="뫼비우스 Bold" pitchFamily="2" charset="-127"/>
                  <a:cs typeface="한컴바탕" pitchFamily="18" charset="2"/>
                </a:rPr>
                <a:t> </a:t>
              </a:r>
              <a:r>
                <a:rPr kumimoji="0" lang="en-US" altLang="ko-KR" sz="2000" b="0" dirty="0" smtClean="0">
                  <a:latin typeface="Calibri" pitchFamily="34" charset="0"/>
                  <a:ea typeface="뫼비우스 Bold" pitchFamily="2" charset="-127"/>
                  <a:cs typeface="한컴바탕" pitchFamily="18" charset="2"/>
                </a:rPr>
                <a:t>i</a:t>
              </a:r>
              <a:r>
                <a:rPr kumimoji="0" lang="en-US" altLang="ko-KR" sz="2400" b="0" dirty="0" smtClean="0">
                  <a:latin typeface="Calibri" pitchFamily="34" charset="0"/>
                  <a:ea typeface="HY견고딕" pitchFamily="18" charset="-127"/>
                  <a:cs typeface="한컴바탕" pitchFamily="18" charset="2"/>
                </a:rPr>
                <a:t>n order to unite with Kim Baek-moon</a:t>
              </a:r>
              <a:endParaRPr kumimoji="0" lang="ko-KR" altLang="en-US" sz="2400" b="0" dirty="0">
                <a:latin typeface="Calibri" pitchFamily="34" charset="0"/>
                <a:ea typeface="HY견고딕" pitchFamily="18" charset="-127"/>
                <a:cs typeface="한컴바탕" pitchFamily="18" charset="2"/>
              </a:endParaRPr>
            </a:p>
          </p:txBody>
        </p:sp>
      </p:grpSp>
      <p:grpSp>
        <p:nvGrpSpPr>
          <p:cNvPr id="6" name="그룹 14"/>
          <p:cNvGrpSpPr>
            <a:grpSpLocks/>
          </p:cNvGrpSpPr>
          <p:nvPr/>
        </p:nvGrpSpPr>
        <p:grpSpPr bwMode="auto">
          <a:xfrm>
            <a:off x="1506538" y="2852936"/>
            <a:ext cx="7423150" cy="769441"/>
            <a:chOff x="1493838" y="3152441"/>
            <a:chExt cx="7423150" cy="683947"/>
          </a:xfrm>
        </p:grpSpPr>
        <p:sp>
          <p:nvSpPr>
            <p:cNvPr id="23" name="AutoShape 5"/>
            <p:cNvSpPr>
              <a:spLocks noChangeArrowheads="1"/>
            </p:cNvSpPr>
            <p:nvPr/>
          </p:nvSpPr>
          <p:spPr bwMode="gray">
            <a:xfrm flipH="1">
              <a:off x="1493838" y="3214690"/>
              <a:ext cx="7423150"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0" dirty="0">
                <a:latin typeface="Calibri" pitchFamily="34" charset="0"/>
              </a:endParaRPr>
            </a:p>
          </p:txBody>
        </p:sp>
        <p:sp>
          <p:nvSpPr>
            <p:cNvPr id="24" name="Text Box 11"/>
            <p:cNvSpPr txBox="1">
              <a:spLocks noChangeArrowheads="1"/>
            </p:cNvSpPr>
            <p:nvPr/>
          </p:nvSpPr>
          <p:spPr bwMode="gray">
            <a:xfrm>
              <a:off x="1643063" y="3152441"/>
              <a:ext cx="7237412" cy="683947"/>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400" b="0" dirty="0" smtClean="0">
                  <a:latin typeface="Calibri" pitchFamily="34" charset="0"/>
                  <a:ea typeface="HY견고딕" pitchFamily="18" charset="-127"/>
                  <a:cs typeface="한컴바탕" pitchFamily="18" charset="2"/>
                </a:rPr>
                <a:t>Rev. Kim Baek-moon and the Israel Jesus Church</a:t>
              </a:r>
              <a:r>
                <a:rPr kumimoji="0" lang="ko-KR" altLang="en-US" sz="2400" b="0" dirty="0" smtClean="0">
                  <a:latin typeface="Calibri" pitchFamily="34" charset="0"/>
                  <a:ea typeface="HY견고딕" pitchFamily="18" charset="-127"/>
                  <a:cs typeface="한컴바탕" pitchFamily="18" charset="2"/>
                </a:rPr>
                <a:t> </a:t>
              </a:r>
              <a:r>
                <a:rPr kumimoji="0" lang="en-US" altLang="ko-KR" sz="2000" b="0" spc="100" dirty="0" smtClean="0">
                  <a:ln w="18000">
                    <a:noFill/>
                    <a:prstDash val="solid"/>
                  </a:ln>
                  <a:effectLst>
                    <a:outerShdw blurRad="44450" dist="25400" dir="2700000" algn="tl" rotWithShape="0">
                      <a:schemeClr val="bg1">
                        <a:alpha val="51000"/>
                      </a:schemeClr>
                    </a:outerShdw>
                  </a:effectLst>
                  <a:latin typeface="Calibri" pitchFamily="34" charset="0"/>
                  <a:ea typeface="HY헤드라인M" pitchFamily="18" charset="-127"/>
                </a:rPr>
                <a:t>(October 1945 - June 1946)</a:t>
              </a:r>
              <a:endParaRPr kumimoji="0" lang="ko-KR" altLang="en-US" sz="2000" b="0" dirty="0">
                <a:latin typeface="Calibri" pitchFamily="34" charset="0"/>
                <a:ea typeface="HY헤드라인M" pitchFamily="18" charset="-127"/>
                <a:cs typeface="한컴바탕" pitchFamily="18" charset="2"/>
              </a:endParaRPr>
            </a:p>
          </p:txBody>
        </p:sp>
      </p:grpSp>
      <p:sp>
        <p:nvSpPr>
          <p:cNvPr id="25" name="Rectangle 2"/>
          <p:cNvSpPr txBox="1">
            <a:spLocks noChangeArrowheads="1"/>
          </p:cNvSpPr>
          <p:nvPr/>
        </p:nvSpPr>
        <p:spPr>
          <a:xfrm>
            <a:off x="395536" y="476672"/>
            <a:ext cx="7532812" cy="477838"/>
          </a:xfrm>
          <a:prstGeom prst="rect">
            <a:avLst/>
          </a:prstGeom>
        </p:spPr>
        <p:txBody>
          <a:bodyPr anchor="ctr"/>
          <a:lstStyle/>
          <a:p>
            <a:pPr fontAlgn="auto">
              <a:spcAft>
                <a:spcPts val="0"/>
              </a:spcAft>
              <a:defRPr/>
            </a:pPr>
            <a:r>
              <a:rPr kumimoji="0" lang="en-US" altLang="ko-KR" sz="4000" dirty="0">
                <a:latin typeface="Calibri" pitchFamily="34" charset="0"/>
                <a:ea typeface="HY견고딕" pitchFamily="18" charset="-127"/>
                <a:cs typeface="+mj-cs"/>
              </a:rPr>
              <a:t>IV. </a:t>
            </a:r>
            <a:r>
              <a:rPr kumimoji="0" lang="en-US" altLang="ko-KR" sz="4000" dirty="0" smtClean="0">
                <a:latin typeface="Calibri" pitchFamily="34" charset="0"/>
                <a:ea typeface="HY견고딕" pitchFamily="18" charset="-127"/>
                <a:cs typeface="+mj-cs"/>
              </a:rPr>
              <a:t>Preparations to Start Public Life</a:t>
            </a:r>
            <a:endParaRPr kumimoji="0" lang="ko-KR" altLang="en-US" sz="4000" dirty="0">
              <a:latin typeface="Calibri" pitchFamily="34" charset="0"/>
              <a:ea typeface="HY견고딕" pitchFamily="18" charset="-127"/>
            </a:endParaRPr>
          </a:p>
        </p:txBody>
      </p:sp>
      <p:grpSp>
        <p:nvGrpSpPr>
          <p:cNvPr id="7" name="그룹 14"/>
          <p:cNvGrpSpPr>
            <a:grpSpLocks/>
          </p:cNvGrpSpPr>
          <p:nvPr/>
        </p:nvGrpSpPr>
        <p:grpSpPr bwMode="auto">
          <a:xfrm>
            <a:off x="1476375" y="4758243"/>
            <a:ext cx="7488238" cy="830997"/>
            <a:chOff x="1493838" y="3117444"/>
            <a:chExt cx="7488832" cy="738664"/>
          </a:xfrm>
        </p:grpSpPr>
        <p:sp>
          <p:nvSpPr>
            <p:cNvPr id="26" name="AutoShape 5"/>
            <p:cNvSpPr>
              <a:spLocks noChangeArrowheads="1"/>
            </p:cNvSpPr>
            <p:nvPr/>
          </p:nvSpPr>
          <p:spPr bwMode="gray">
            <a:xfrm flipH="1">
              <a:off x="1493838" y="3214690"/>
              <a:ext cx="7423739" cy="571500"/>
            </a:xfrm>
            <a:prstGeom prst="roundRect">
              <a:avLst>
                <a:gd name="adj" fmla="val 50000"/>
              </a:avLst>
            </a:prstGeom>
            <a:gradFill flip="none" rotWithShape="1">
              <a:gsLst>
                <a:gs pos="0">
                  <a:schemeClr val="bg2">
                    <a:lumMod val="60000"/>
                    <a:lumOff val="40000"/>
                    <a:alpha val="0"/>
                  </a:schemeClr>
                </a:gs>
                <a:gs pos="100000">
                  <a:schemeClr val="bg1">
                    <a:lumMod val="95000"/>
                  </a:schemeClr>
                </a:gs>
                <a:gs pos="0">
                  <a:srgbClr val="3659EC">
                    <a:gamma/>
                    <a:shade val="46275"/>
                    <a:invGamma/>
                    <a:alpha val="0"/>
                  </a:srgbClr>
                </a:gs>
              </a:gsLst>
              <a:lin ang="0" scaled="1"/>
              <a:tileRect/>
            </a:gradFill>
            <a:ln w="38100" algn="ctr">
              <a:noFill/>
              <a:round/>
              <a:headEnd/>
              <a:tailEnd/>
            </a:ln>
            <a:effectLst/>
          </p:spPr>
          <p:txBody>
            <a:bodyPr wrap="none" anchor="ctr"/>
            <a:lstStyle/>
            <a:p>
              <a:pPr algn="l" fontAlgn="auto">
                <a:spcBef>
                  <a:spcPts val="0"/>
                </a:spcBef>
                <a:spcAft>
                  <a:spcPts val="0"/>
                </a:spcAft>
                <a:defRPr/>
              </a:pPr>
              <a:endParaRPr kumimoji="0" lang="en-US" altLang="ko-KR" sz="2400" b="0" dirty="0">
                <a:latin typeface="Calibri" pitchFamily="34" charset="0"/>
              </a:endParaRPr>
            </a:p>
          </p:txBody>
        </p:sp>
        <p:sp>
          <p:nvSpPr>
            <p:cNvPr id="27" name="Text Box 11"/>
            <p:cNvSpPr txBox="1">
              <a:spLocks noChangeArrowheads="1"/>
            </p:cNvSpPr>
            <p:nvPr/>
          </p:nvSpPr>
          <p:spPr bwMode="gray">
            <a:xfrm>
              <a:off x="1643075" y="3117444"/>
              <a:ext cx="7339595" cy="738664"/>
            </a:xfrm>
            <a:prstGeom prst="rect">
              <a:avLst/>
            </a:prstGeom>
            <a:noFill/>
            <a:ln w="9525" algn="ctr">
              <a:noFill/>
              <a:miter lim="800000"/>
              <a:headEnd/>
              <a:tailEnd/>
            </a:ln>
            <a:effectLst>
              <a:outerShdw blurRad="50800" dist="38100" dir="2700000" algn="tl" rotWithShape="0">
                <a:schemeClr val="bg1">
                  <a:alpha val="40000"/>
                </a:schemeClr>
              </a:outerShdw>
            </a:effectLst>
          </p:spPr>
          <p:txBody>
            <a:bodyPr>
              <a:spAutoFit/>
            </a:bodyPr>
            <a:lstStyle/>
            <a:p>
              <a:pPr marL="185738" indent="-185738" algn="l" fontAlgn="auto">
                <a:spcBef>
                  <a:spcPts val="0"/>
                </a:spcBef>
                <a:spcAft>
                  <a:spcPts val="0"/>
                </a:spcAft>
                <a:buFont typeface="Arial" pitchFamily="34" charset="0"/>
                <a:buChar char="•"/>
                <a:defRPr/>
              </a:pPr>
              <a:r>
                <a:rPr kumimoji="0" lang="en-US" altLang="ko-KR" sz="2400" b="0" dirty="0" smtClean="0">
                  <a:latin typeface="Calibri" pitchFamily="34" charset="0"/>
                  <a:ea typeface="HY견고딕" pitchFamily="18" charset="-127"/>
                  <a:cs typeface="한컴바탕" pitchFamily="18" charset="2"/>
                </a:rPr>
                <a:t>The wife of Shin Sung-mo, minister of National Defense, was attending services at the Israel Jesus Church</a:t>
              </a:r>
              <a:endParaRPr kumimoji="0" lang="ko-KR" altLang="en-US" sz="2400" b="0" dirty="0">
                <a:latin typeface="Calibri" pitchFamily="34" charset="0"/>
                <a:ea typeface="HY견고딕" pitchFamily="18" charset="-127"/>
                <a:cs typeface="한컴바탕" pitchFamily="18" charset="2"/>
              </a:endParaRPr>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476672"/>
            <a:ext cx="8001000" cy="600075"/>
          </a:xfrm>
          <a:prstGeom prst="rect">
            <a:avLst/>
          </a:prstGeom>
        </p:spPr>
        <p:txBody>
          <a:bodyPr anchor="ctr"/>
          <a:lstStyle/>
          <a:p>
            <a:pPr algn="l" fontAlgn="auto">
              <a:spcAft>
                <a:spcPts val="0"/>
              </a:spcAft>
              <a:defRPr/>
            </a:pPr>
            <a:r>
              <a:rPr kumimoji="0" lang="en-US" altLang="ko-KR" sz="4000" dirty="0">
                <a:latin typeface="Calibri" pitchFamily="34" charset="0"/>
                <a:ea typeface="HY견고딕" pitchFamily="18" charset="-127"/>
                <a:cs typeface="+mj-cs"/>
              </a:rPr>
              <a:t>IV. </a:t>
            </a:r>
            <a:r>
              <a:rPr kumimoji="0" lang="en-US" altLang="ko-KR" sz="4000" dirty="0" smtClean="0">
                <a:latin typeface="Calibri" pitchFamily="34" charset="0"/>
                <a:ea typeface="HY견고딕" pitchFamily="18" charset="-127"/>
                <a:cs typeface="+mj-cs"/>
              </a:rPr>
              <a:t>Preparations to Start Public Life</a:t>
            </a:r>
            <a:endParaRPr kumimoji="0" lang="ko-KR" altLang="en-US" sz="4000" dirty="0">
              <a:latin typeface="Calibri" pitchFamily="34" charset="0"/>
              <a:ea typeface="HY견고딕" pitchFamily="18" charset="-127"/>
            </a:endParaRPr>
          </a:p>
        </p:txBody>
      </p:sp>
      <p:sp>
        <p:nvSpPr>
          <p:cNvPr id="8" name="AutoShape 7"/>
          <p:cNvSpPr>
            <a:spLocks noChangeArrowheads="1"/>
          </p:cNvSpPr>
          <p:nvPr/>
        </p:nvSpPr>
        <p:spPr bwMode="gray">
          <a:xfrm>
            <a:off x="1287463" y="1989138"/>
            <a:ext cx="7172325"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400" dirty="0">
                <a:solidFill>
                  <a:srgbClr val="002060"/>
                </a:solidFill>
                <a:latin typeface="Calibri" pitchFamily="34" charset="0"/>
                <a:ea typeface="HY헤드라인M" pitchFamily="18" charset="-127"/>
              </a:rPr>
              <a:t>1. </a:t>
            </a:r>
            <a:r>
              <a:rPr kumimoji="0" lang="en-US" altLang="ko-KR" sz="2400" dirty="0" smtClean="0">
                <a:solidFill>
                  <a:srgbClr val="002060"/>
                </a:solidFill>
                <a:latin typeface="Calibri" pitchFamily="34" charset="0"/>
                <a:ea typeface="HY헤드라인M" pitchFamily="18" charset="-127"/>
              </a:rPr>
              <a:t>Grandfather Moon Yoon-kook and Dr. Syngman Rhee</a:t>
            </a:r>
            <a:endParaRPr kumimoji="0" lang="en-US" altLang="ko-KR" sz="24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395537" y="1880171"/>
            <a:ext cx="4896544" cy="108669"/>
            <a:chOff x="528" y="1824"/>
            <a:chExt cx="4512" cy="71"/>
          </a:xfrm>
        </p:grpSpPr>
        <p:sp>
          <p:nvSpPr>
            <p:cNvPr id="5940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940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5940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59397" name="직사각형 12"/>
          <p:cNvSpPr>
            <a:spLocks noChangeArrowheads="1"/>
          </p:cNvSpPr>
          <p:nvPr/>
        </p:nvSpPr>
        <p:spPr bwMode="auto">
          <a:xfrm>
            <a:off x="376899" y="1262063"/>
            <a:ext cx="5635261"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H. </a:t>
            </a:r>
            <a:r>
              <a:rPr kumimoji="0" lang="en-US" altLang="ko-KR" sz="2800" dirty="0" smtClean="0">
                <a:solidFill>
                  <a:srgbClr val="002060"/>
                </a:solidFill>
                <a:latin typeface="Calibri" pitchFamily="34" charset="0"/>
                <a:ea typeface="HY헤드라인M" pitchFamily="18" charset="-127"/>
              </a:rPr>
              <a:t>Preparations on the national level</a:t>
            </a:r>
            <a:endParaRPr kumimoji="0" lang="en-US" altLang="ko-KR" sz="2800" dirty="0">
              <a:solidFill>
                <a:srgbClr val="002060"/>
              </a:solidFill>
              <a:latin typeface="Calibri" pitchFamily="34" charset="0"/>
              <a:ea typeface="HY헤드라인M" pitchFamily="18" charset="-127"/>
            </a:endParaRPr>
          </a:p>
        </p:txBody>
      </p:sp>
      <p:sp>
        <p:nvSpPr>
          <p:cNvPr id="16" name="모서리가 둥근 직사각형 15"/>
          <p:cNvSpPr/>
          <p:nvPr/>
        </p:nvSpPr>
        <p:spPr bwMode="auto">
          <a:xfrm>
            <a:off x="1716089" y="5301208"/>
            <a:ext cx="6816351" cy="1199605"/>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Could have been connected to the United States through the Military Government</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Could have been connected to Christianity in the United States through the American missionaries.</a:t>
            </a:r>
            <a:endParaRPr kumimoji="0" lang="en-US" altLang="ko-KR" sz="2000" b="0" dirty="0">
              <a:solidFill>
                <a:srgbClr val="002060"/>
              </a:solidFill>
              <a:latin typeface="Calibri" pitchFamily="34" charset="0"/>
              <a:ea typeface="HY헤드라인M" pitchFamily="18" charset="-127"/>
            </a:endParaRPr>
          </a:p>
        </p:txBody>
      </p:sp>
      <p:sp>
        <p:nvSpPr>
          <p:cNvPr id="17" name="AutoShape 8"/>
          <p:cNvSpPr>
            <a:spLocks noChangeArrowheads="1"/>
          </p:cNvSpPr>
          <p:nvPr/>
        </p:nvSpPr>
        <p:spPr bwMode="gray">
          <a:xfrm>
            <a:off x="1287463" y="4509120"/>
            <a:ext cx="7172325"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2060"/>
                </a:solidFill>
                <a:latin typeface="Calibri" pitchFamily="34" charset="0"/>
                <a:ea typeface="HY헤드라인M" pitchFamily="18" charset="-127"/>
              </a:rPr>
              <a:t>2</a:t>
            </a:r>
            <a:r>
              <a:rPr kumimoji="0" lang="en-US" altLang="ko-KR" sz="2400" dirty="0" smtClean="0">
                <a:solidFill>
                  <a:srgbClr val="002060"/>
                </a:solidFill>
                <a:latin typeface="Calibri" pitchFamily="34" charset="0"/>
                <a:ea typeface="HY헤드라인M" pitchFamily="18" charset="-127"/>
              </a:rPr>
              <a:t>. United States Military Government and Missionaries</a:t>
            </a:r>
            <a:endParaRPr kumimoji="0" lang="en-US" altLang="ko-KR" sz="2400" dirty="0">
              <a:solidFill>
                <a:srgbClr val="002060"/>
              </a:solidFill>
              <a:latin typeface="Calibri" pitchFamily="34" charset="0"/>
              <a:ea typeface="HY헤드라인M" pitchFamily="18" charset="-127"/>
            </a:endParaRPr>
          </a:p>
        </p:txBody>
      </p:sp>
      <p:sp>
        <p:nvSpPr>
          <p:cNvPr id="18" name="모서리가 둥근 직사각형 17"/>
          <p:cNvSpPr/>
          <p:nvPr/>
        </p:nvSpPr>
        <p:spPr bwMode="auto">
          <a:xfrm>
            <a:off x="1716088" y="2794000"/>
            <a:ext cx="6744344" cy="1571625"/>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Father was to be connected with Syngman Rhee through Moon Yoon-kook</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Father was one of the five members of the Liberal Party’s Platform Committee</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Two of the five ministers promised to work with Father</a:t>
            </a:r>
            <a:endParaRPr kumimoji="0" lang="en-US" altLang="ko-KR" sz="2000" b="0" dirty="0">
              <a:solidFill>
                <a:srgbClr val="002060"/>
              </a:solidFill>
              <a:latin typeface="Calibri" pitchFamily="34" charset="0"/>
              <a:ea typeface="HY헤드라인M" pitchFamily="18" charset="-127"/>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gray">
          <a:xfrm>
            <a:off x="1287463" y="2078534"/>
            <a:ext cx="7532687"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800" dirty="0">
                <a:solidFill>
                  <a:srgbClr val="002060"/>
                </a:solidFill>
                <a:latin typeface="Calibri" pitchFamily="34" charset="0"/>
                <a:ea typeface="HY헤드라인M" pitchFamily="18" charset="-127"/>
              </a:rPr>
              <a:t>1. </a:t>
            </a:r>
            <a:r>
              <a:rPr kumimoji="0" lang="en-US" altLang="ko-KR" sz="2800" dirty="0" smtClean="0">
                <a:solidFill>
                  <a:srgbClr val="002060"/>
                </a:solidFill>
                <a:latin typeface="Calibri" pitchFamily="34" charset="0"/>
                <a:ea typeface="HY헤드라인M" pitchFamily="18" charset="-127"/>
              </a:rPr>
              <a:t>UN providence through the United States</a:t>
            </a:r>
            <a:endParaRPr kumimoji="0" lang="en-US" altLang="ko-KR" sz="2800" dirty="0">
              <a:solidFill>
                <a:srgbClr val="002060"/>
              </a:solidFill>
              <a:latin typeface="Calibri" pitchFamily="34" charset="0"/>
              <a:ea typeface="HY헤드라인M" pitchFamily="18" charset="-127"/>
            </a:endParaRPr>
          </a:p>
        </p:txBody>
      </p:sp>
      <p:grpSp>
        <p:nvGrpSpPr>
          <p:cNvPr id="2" name="Group 10"/>
          <p:cNvGrpSpPr>
            <a:grpSpLocks/>
          </p:cNvGrpSpPr>
          <p:nvPr/>
        </p:nvGrpSpPr>
        <p:grpSpPr bwMode="auto">
          <a:xfrm>
            <a:off x="410814" y="1844824"/>
            <a:ext cx="4017170" cy="144016"/>
            <a:chOff x="528" y="1824"/>
            <a:chExt cx="4512" cy="71"/>
          </a:xfrm>
        </p:grpSpPr>
        <p:sp>
          <p:nvSpPr>
            <p:cNvPr id="60425"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0426"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0427"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60421" name="직사각형 12"/>
          <p:cNvSpPr>
            <a:spLocks noChangeArrowheads="1"/>
          </p:cNvSpPr>
          <p:nvPr/>
        </p:nvSpPr>
        <p:spPr bwMode="auto">
          <a:xfrm>
            <a:off x="395536" y="1196975"/>
            <a:ext cx="7704856" cy="584775"/>
          </a:xfrm>
          <a:prstGeom prst="rect">
            <a:avLst/>
          </a:prstGeom>
          <a:noFill/>
          <a:ln w="9525">
            <a:noFill/>
            <a:miter lim="800000"/>
            <a:headEnd/>
            <a:tailEnd/>
          </a:ln>
        </p:spPr>
        <p:txBody>
          <a:bodyPr wrap="square">
            <a:spAutoFit/>
          </a:bodyPr>
          <a:lstStyle/>
          <a:p>
            <a:pPr algn="l"/>
            <a:r>
              <a:rPr kumimoji="0" lang="en-US" altLang="ko-KR" sz="3200" dirty="0">
                <a:solidFill>
                  <a:srgbClr val="002060"/>
                </a:solidFill>
                <a:latin typeface="Calibri" pitchFamily="34" charset="0"/>
                <a:ea typeface="HY헤드라인M" pitchFamily="18" charset="-127"/>
              </a:rPr>
              <a:t>I</a:t>
            </a:r>
            <a:r>
              <a:rPr kumimoji="0" lang="en-US" altLang="ko-KR" sz="3200" dirty="0" smtClean="0">
                <a:solidFill>
                  <a:srgbClr val="002060"/>
                </a:solidFill>
                <a:latin typeface="Calibri" pitchFamily="34" charset="0"/>
                <a:ea typeface="HY헤드라인M" pitchFamily="18" charset="-127"/>
              </a:rPr>
              <a:t>. Preparations on the international level</a:t>
            </a:r>
            <a:endParaRPr kumimoji="0" lang="en-US" altLang="ko-KR" sz="3200" dirty="0">
              <a:solidFill>
                <a:srgbClr val="002060"/>
              </a:solidFill>
              <a:latin typeface="Calibri" pitchFamily="34" charset="0"/>
              <a:ea typeface="HY헤드라인M" pitchFamily="18" charset="-127"/>
            </a:endParaRPr>
          </a:p>
        </p:txBody>
      </p:sp>
      <p:sp>
        <p:nvSpPr>
          <p:cNvPr id="16" name="모서리가 둥근 직사각형 15"/>
          <p:cNvSpPr/>
          <p:nvPr/>
        </p:nvSpPr>
        <p:spPr bwMode="auto">
          <a:xfrm>
            <a:off x="1716088" y="5240338"/>
            <a:ext cx="7177087" cy="1285006"/>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UN was established to represent the Second Advent.</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True Parents’ Day should have been proclaimed and the Blessing given centering on the UN.</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UN should guide the entire world as if it were a single nation.</a:t>
            </a:r>
          </a:p>
        </p:txBody>
      </p:sp>
      <p:sp>
        <p:nvSpPr>
          <p:cNvPr id="17" name="AutoShape 8"/>
          <p:cNvSpPr>
            <a:spLocks noChangeArrowheads="1"/>
          </p:cNvSpPr>
          <p:nvPr/>
        </p:nvSpPr>
        <p:spPr bwMode="gray">
          <a:xfrm>
            <a:off x="1358900" y="4454525"/>
            <a:ext cx="7534275"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800" dirty="0">
                <a:solidFill>
                  <a:srgbClr val="002060"/>
                </a:solidFill>
                <a:latin typeface="Calibri" pitchFamily="34" charset="0"/>
                <a:ea typeface="HY헤드라인M" pitchFamily="18" charset="-127"/>
              </a:rPr>
              <a:t>2. </a:t>
            </a:r>
            <a:r>
              <a:rPr kumimoji="0" lang="en-US" altLang="ko-KR" sz="2800" dirty="0" smtClean="0">
                <a:solidFill>
                  <a:srgbClr val="002060"/>
                </a:solidFill>
                <a:latin typeface="Calibri" pitchFamily="34" charset="0"/>
                <a:ea typeface="HY헤드라인M" pitchFamily="18" charset="-127"/>
              </a:rPr>
              <a:t>UN-centered providence</a:t>
            </a:r>
            <a:endParaRPr kumimoji="0" lang="en-US" altLang="ko-KR" sz="2800" dirty="0">
              <a:solidFill>
                <a:srgbClr val="002060"/>
              </a:solidFill>
              <a:latin typeface="Calibri" pitchFamily="34" charset="0"/>
              <a:ea typeface="HY헤드라인M" pitchFamily="18" charset="-127"/>
            </a:endParaRPr>
          </a:p>
        </p:txBody>
      </p:sp>
      <p:sp>
        <p:nvSpPr>
          <p:cNvPr id="18" name="모서리가 둥근 직사각형 17"/>
          <p:cNvSpPr/>
          <p:nvPr/>
        </p:nvSpPr>
        <p:spPr bwMode="auto">
          <a:xfrm>
            <a:off x="1716088" y="2864346"/>
            <a:ext cx="7177087" cy="1500758"/>
          </a:xfrm>
          <a:prstGeom prst="roundRect">
            <a:avLst/>
          </a:prstGeom>
          <a:solidFill>
            <a:schemeClr val="lt1">
              <a:alpha val="24000"/>
            </a:schemeClr>
          </a:solidFill>
          <a:ln w="28575" cap="rnd">
            <a:solidFill>
              <a:schemeClr val="bg1">
                <a:lumMod val="50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anchor="ctr"/>
          <a:lstStyle/>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USA at that time, rooted in the Puritan spirit, was pure.</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Optimum environment to transform the nation through the Principle.</a:t>
            </a:r>
          </a:p>
          <a:p>
            <a:pPr algn="l" fontAlgn="auto">
              <a:spcBef>
                <a:spcPts val="0"/>
              </a:spcBef>
              <a:spcAft>
                <a:spcPts val="0"/>
              </a:spcAft>
              <a:buClr>
                <a:schemeClr val="accent2">
                  <a:lumMod val="40000"/>
                  <a:lumOff val="60000"/>
                </a:schemeClr>
              </a:buClr>
              <a:defRPr/>
            </a:pPr>
            <a:r>
              <a:rPr kumimoji="0" lang="en-US" altLang="ko-KR" sz="2000" b="0" dirty="0" smtClean="0">
                <a:solidFill>
                  <a:srgbClr val="002060"/>
                </a:solidFill>
                <a:latin typeface="Calibri" pitchFamily="34" charset="0"/>
                <a:ea typeface="HY헤드라인M" pitchFamily="18" charset="-127"/>
              </a:rPr>
              <a:t>If Father could move the US, a world power, he could have moved the world.</a:t>
            </a:r>
            <a:endParaRPr kumimoji="0" lang="en-US" altLang="ko-KR" sz="2000" b="0" dirty="0">
              <a:solidFill>
                <a:srgbClr val="002060"/>
              </a:solidFill>
              <a:latin typeface="Calibri" pitchFamily="34" charset="0"/>
              <a:ea typeface="HY헤드라인M" pitchFamily="18" charset="-127"/>
            </a:endParaRPr>
          </a:p>
        </p:txBody>
      </p:sp>
      <p:sp>
        <p:nvSpPr>
          <p:cNvPr id="12" name="Rectangle 2"/>
          <p:cNvSpPr txBox="1">
            <a:spLocks noChangeArrowheads="1"/>
          </p:cNvSpPr>
          <p:nvPr/>
        </p:nvSpPr>
        <p:spPr>
          <a:xfrm>
            <a:off x="315416" y="357758"/>
            <a:ext cx="8001000" cy="838994"/>
          </a:xfrm>
          <a:prstGeom prst="rect">
            <a:avLst/>
          </a:prstGeom>
        </p:spPr>
        <p:txBody>
          <a:bodyPr anchor="ctr"/>
          <a:lstStyle/>
          <a:p>
            <a:pPr fontAlgn="auto">
              <a:spcAft>
                <a:spcPts val="0"/>
              </a:spcAft>
              <a:defRPr/>
            </a:pPr>
            <a:r>
              <a:rPr kumimoji="0" lang="en-US" altLang="ko-KR" sz="3600" dirty="0">
                <a:latin typeface="Calibri" pitchFamily="34" charset="0"/>
                <a:ea typeface="HY견고딕" pitchFamily="18" charset="-127"/>
                <a:cs typeface="+mj-cs"/>
              </a:rPr>
              <a:t>IV. </a:t>
            </a:r>
            <a:r>
              <a:rPr kumimoji="0" lang="en-US" altLang="ko-KR" sz="3600" dirty="0" smtClean="0">
                <a:latin typeface="Calibri" pitchFamily="34" charset="0"/>
                <a:ea typeface="HY견고딕" pitchFamily="18" charset="-127"/>
                <a:cs typeface="+mj-cs"/>
              </a:rPr>
              <a:t>Preparations to Start Public Life</a:t>
            </a:r>
          </a:p>
          <a:p>
            <a:pPr fontAlgn="auto">
              <a:spcAft>
                <a:spcPts val="0"/>
              </a:spcAft>
              <a:defRPr/>
            </a:pPr>
            <a:r>
              <a:rPr lang="en-US" altLang="ko-KR" sz="2400" b="1" dirty="0" smtClean="0">
                <a:latin typeface="Calibri" pitchFamily="34" charset="0"/>
                <a:ea typeface="MD솔체" pitchFamily="18" charset="-127"/>
              </a:rPr>
              <a:t>(</a:t>
            </a:r>
            <a:r>
              <a:rPr lang="en-US" altLang="ko-KR" sz="2400" b="1" dirty="0">
                <a:latin typeface="Calibri" pitchFamily="34" charset="0"/>
                <a:ea typeface="MD솔체" pitchFamily="18" charset="-127"/>
              </a:rPr>
              <a:t>1945-1960)</a:t>
            </a:r>
            <a:r>
              <a:rPr lang="en-US" altLang="ko-KR" sz="2400" dirty="0">
                <a:latin typeface="Calibri" pitchFamily="34" charset="0"/>
              </a:rPr>
              <a:t> </a:t>
            </a:r>
            <a:endParaRPr kumimoji="0" lang="ko-KR" altLang="en-US" sz="2400" dirty="0">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10815" y="3356992"/>
            <a:ext cx="5169297" cy="72008"/>
            <a:chOff x="528" y="1824"/>
            <a:chExt cx="4512" cy="71"/>
          </a:xfrm>
        </p:grpSpPr>
        <p:sp>
          <p:nvSpPr>
            <p:cNvPr id="61451"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1452"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1453"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9" name="AutoShape 7"/>
          <p:cNvSpPr>
            <a:spLocks noChangeArrowheads="1"/>
          </p:cNvSpPr>
          <p:nvPr/>
        </p:nvSpPr>
        <p:spPr bwMode="gray">
          <a:xfrm>
            <a:off x="1203546" y="2642617"/>
            <a:ext cx="7472909"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2"/>
              <a:defRPr/>
            </a:pPr>
            <a:r>
              <a:rPr kumimoji="0" lang="en-US" altLang="ko-KR" sz="2000" b="0" dirty="0" smtClean="0">
                <a:solidFill>
                  <a:srgbClr val="002060"/>
                </a:solidFill>
                <a:latin typeface="Calibri" pitchFamily="34" charset="0"/>
                <a:ea typeface="HY헤드라인M" pitchFamily="18" charset="-127"/>
              </a:rPr>
              <a:t>Focus of mindset broke away from restoring Eve’s position through indemnity</a:t>
            </a:r>
          </a:p>
        </p:txBody>
      </p:sp>
      <p:sp>
        <p:nvSpPr>
          <p:cNvPr id="10" name="AutoShape 8"/>
          <p:cNvSpPr>
            <a:spLocks noChangeArrowheads="1"/>
          </p:cNvSpPr>
          <p:nvPr/>
        </p:nvSpPr>
        <p:spPr bwMode="gray">
          <a:xfrm>
            <a:off x="1203546" y="1844104"/>
            <a:ext cx="7544917"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marL="457200" indent="-457200" algn="l">
              <a:buFont typeface="+mj-lt"/>
              <a:buAutoNum type="arabicPeriod"/>
              <a:defRPr/>
            </a:pPr>
            <a:r>
              <a:rPr kumimoji="0" lang="en-US" altLang="ko-KR" sz="2000" b="0" dirty="0" smtClean="0">
                <a:solidFill>
                  <a:srgbClr val="002060"/>
                </a:solidFill>
                <a:latin typeface="Calibri" pitchFamily="34" charset="0"/>
                <a:ea typeface="HY헤드라인M" pitchFamily="18" charset="-127"/>
              </a:rPr>
              <a:t>Human-based judgment by CSK</a:t>
            </a:r>
            <a:endParaRPr kumimoji="0" lang="en-US" altLang="ko-KR" sz="2000" b="0" dirty="0">
              <a:solidFill>
                <a:srgbClr val="002060"/>
              </a:solidFill>
              <a:latin typeface="Calibri" pitchFamily="34" charset="0"/>
              <a:ea typeface="HY헤드라인M" pitchFamily="18" charset="-127"/>
            </a:endParaRPr>
          </a:p>
        </p:txBody>
      </p:sp>
      <p:sp>
        <p:nvSpPr>
          <p:cNvPr id="61447" name="직사각형 12"/>
          <p:cNvSpPr>
            <a:spLocks noChangeArrowheads="1"/>
          </p:cNvSpPr>
          <p:nvPr/>
        </p:nvSpPr>
        <p:spPr bwMode="auto">
          <a:xfrm>
            <a:off x="947450" y="3481189"/>
            <a:ext cx="4616520"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B. </a:t>
            </a:r>
            <a:r>
              <a:rPr kumimoji="0" lang="en-US" altLang="ko-KR" sz="2800" dirty="0" smtClean="0">
                <a:solidFill>
                  <a:srgbClr val="002060"/>
                </a:solidFill>
                <a:latin typeface="Calibri" pitchFamily="34" charset="0"/>
                <a:ea typeface="HY헤드라인M" pitchFamily="18" charset="-127"/>
              </a:rPr>
              <a:t>Peoples’ level (Christianity)</a:t>
            </a:r>
            <a:endParaRPr kumimoji="0" lang="en-US" altLang="ko-KR" sz="2800" dirty="0">
              <a:solidFill>
                <a:srgbClr val="002060"/>
              </a:solidFill>
              <a:latin typeface="Calibri" pitchFamily="34" charset="0"/>
              <a:ea typeface="HY헤드라인M" pitchFamily="18" charset="-127"/>
            </a:endParaRPr>
          </a:p>
        </p:txBody>
      </p:sp>
      <p:sp>
        <p:nvSpPr>
          <p:cNvPr id="17" name="AutoShape 7"/>
          <p:cNvSpPr>
            <a:spLocks noChangeArrowheads="1"/>
          </p:cNvSpPr>
          <p:nvPr/>
        </p:nvSpPr>
        <p:spPr bwMode="gray">
          <a:xfrm>
            <a:off x="1216222" y="4950544"/>
            <a:ext cx="7532241"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marL="457200" indent="-457200" algn="l">
              <a:buFont typeface="+mj-lt"/>
              <a:buAutoNum type="arabicPeriod" startAt="2"/>
              <a:defRPr/>
            </a:pPr>
            <a:r>
              <a:rPr kumimoji="0" lang="en-US" altLang="ko-KR" sz="2000" b="0" dirty="0" smtClean="0">
                <a:solidFill>
                  <a:srgbClr val="002060"/>
                </a:solidFill>
                <a:latin typeface="Calibri" pitchFamily="34" charset="0"/>
                <a:ea typeface="HY헤드라인M" pitchFamily="18" charset="-127"/>
              </a:rPr>
              <a:t>Limitations of male-centered Archangel-type Christian leadership</a:t>
            </a:r>
            <a:endParaRPr kumimoji="0" lang="en-US" altLang="ko-KR" sz="2000" b="0" dirty="0">
              <a:solidFill>
                <a:srgbClr val="002060"/>
              </a:solidFill>
              <a:latin typeface="Calibri" pitchFamily="34" charset="0"/>
              <a:ea typeface="HY헤드라인M" pitchFamily="18" charset="-127"/>
            </a:endParaRPr>
          </a:p>
        </p:txBody>
      </p:sp>
      <p:sp>
        <p:nvSpPr>
          <p:cNvPr id="18" name="AutoShape 8"/>
          <p:cNvSpPr>
            <a:spLocks noChangeArrowheads="1"/>
          </p:cNvSpPr>
          <p:nvPr/>
        </p:nvSpPr>
        <p:spPr bwMode="gray">
          <a:xfrm>
            <a:off x="1216222" y="4093294"/>
            <a:ext cx="7460233"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marL="457200" indent="-457200" algn="l">
              <a:buFont typeface="+mj-lt"/>
              <a:buAutoNum type="arabicPeriod"/>
              <a:defRPr/>
            </a:pPr>
            <a:r>
              <a:rPr kumimoji="0" lang="en-US" altLang="ko-KR" sz="2000" b="0" dirty="0" smtClean="0">
                <a:solidFill>
                  <a:srgbClr val="002060"/>
                </a:solidFill>
                <a:latin typeface="Calibri" pitchFamily="34" charset="0"/>
                <a:ea typeface="HY헤드라인M" pitchFamily="18" charset="-127"/>
              </a:rPr>
              <a:t>Ignorance of the Abel-type Christian leaders and CSK</a:t>
            </a:r>
            <a:endParaRPr kumimoji="0" lang="en-US" altLang="ko-KR" sz="2000" b="0" dirty="0">
              <a:solidFill>
                <a:srgbClr val="002060"/>
              </a:solidFill>
              <a:latin typeface="Calibri" pitchFamily="34" charset="0"/>
              <a:ea typeface="HY헤드라인M" pitchFamily="18" charset="-127"/>
            </a:endParaRPr>
          </a:p>
        </p:txBody>
      </p:sp>
      <p:sp>
        <p:nvSpPr>
          <p:cNvPr id="19" name="AutoShape 8"/>
          <p:cNvSpPr>
            <a:spLocks noChangeArrowheads="1"/>
          </p:cNvSpPr>
          <p:nvPr/>
        </p:nvSpPr>
        <p:spPr bwMode="gray">
          <a:xfrm>
            <a:off x="1246385" y="5810969"/>
            <a:ext cx="7502079"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3"/>
              <a:defRPr/>
            </a:pPr>
            <a:r>
              <a:rPr kumimoji="0" lang="en-US" altLang="ko-KR" sz="2000" b="0" dirty="0" smtClean="0">
                <a:solidFill>
                  <a:srgbClr val="002060"/>
                </a:solidFill>
                <a:latin typeface="Calibri" pitchFamily="34" charset="0"/>
                <a:ea typeface="HY헤드라인M" pitchFamily="18" charset="-127"/>
              </a:rPr>
              <a:t>Kim Baek-moon’s distrust and True Father’s journey to Pyongyang</a:t>
            </a:r>
            <a:r>
              <a:rPr kumimoji="0" lang="ko-KR" altLang="en-US" sz="2000" b="0" dirty="0" smtClean="0">
                <a:solidFill>
                  <a:srgbClr val="002060"/>
                </a:solidFill>
                <a:latin typeface="Calibri" pitchFamily="34" charset="0"/>
                <a:ea typeface="HY헤드라인M" pitchFamily="18" charset="-127"/>
              </a:rPr>
              <a:t> (</a:t>
            </a:r>
            <a:r>
              <a:rPr kumimoji="0" lang="en-US" altLang="ko-KR" sz="2000" b="0" dirty="0" smtClean="0">
                <a:solidFill>
                  <a:srgbClr val="002060"/>
                </a:solidFill>
                <a:latin typeface="Calibri" pitchFamily="34" charset="0"/>
                <a:ea typeface="HY헤드라인M" pitchFamily="18" charset="-127"/>
              </a:rPr>
              <a:t>18-paged letter)</a:t>
            </a:r>
            <a:endParaRPr kumimoji="0" lang="en-US" altLang="ko-KR" sz="2000" b="0" dirty="0">
              <a:solidFill>
                <a:srgbClr val="002060"/>
              </a:solidFill>
              <a:latin typeface="Calibri" pitchFamily="34" charset="0"/>
              <a:ea typeface="HY헤드라인M" pitchFamily="18" charset="-127"/>
            </a:endParaRPr>
          </a:p>
        </p:txBody>
      </p:sp>
      <p:sp>
        <p:nvSpPr>
          <p:cNvPr id="14" name="AutoShape 52"/>
          <p:cNvSpPr>
            <a:spLocks noChangeArrowheads="1"/>
          </p:cNvSpPr>
          <p:nvPr/>
        </p:nvSpPr>
        <p:spPr bwMode="gray">
          <a:xfrm>
            <a:off x="323528" y="500683"/>
            <a:ext cx="8424936" cy="648072"/>
          </a:xfrm>
          <a:prstGeom prst="roundRect">
            <a:avLst>
              <a:gd name="adj" fmla="val 50000"/>
            </a:avLst>
          </a:prstGeom>
          <a:solidFill>
            <a:srgbClr val="00B050"/>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b="1" dirty="0">
              <a:solidFill>
                <a:schemeClr val="bg1"/>
              </a:solidFill>
              <a:latin typeface="Calibri" pitchFamily="34" charset="0"/>
            </a:endParaRPr>
          </a:p>
        </p:txBody>
      </p:sp>
      <p:sp>
        <p:nvSpPr>
          <p:cNvPr id="4" name="Rectangle 2"/>
          <p:cNvSpPr txBox="1">
            <a:spLocks noChangeArrowheads="1"/>
          </p:cNvSpPr>
          <p:nvPr/>
        </p:nvSpPr>
        <p:spPr>
          <a:xfrm>
            <a:off x="323528" y="476672"/>
            <a:ext cx="8388350" cy="600075"/>
          </a:xfrm>
          <a:prstGeom prst="rect">
            <a:avLst/>
          </a:prstGeom>
          <a:noFill/>
        </p:spPr>
        <p:txBody>
          <a:bodyPr anchor="ctr"/>
          <a:lstStyle/>
          <a:p>
            <a:pPr fontAlgn="auto">
              <a:spcAft>
                <a:spcPts val="0"/>
              </a:spcAft>
              <a:defRPr/>
            </a:pPr>
            <a:r>
              <a:rPr kumimoji="0" lang="en-US" altLang="ko-KR" sz="2800" dirty="0">
                <a:solidFill>
                  <a:schemeClr val="bg1"/>
                </a:solidFill>
                <a:effectLst>
                  <a:outerShdw blurRad="38100" dist="38100" dir="2700000" algn="tl">
                    <a:srgbClr val="000000">
                      <a:alpha val="43137"/>
                    </a:srgbClr>
                  </a:outerShdw>
                </a:effectLst>
                <a:latin typeface="Calibri" pitchFamily="34" charset="0"/>
                <a:ea typeface="HY견고딕" pitchFamily="18" charset="-127"/>
                <a:cs typeface="+mj-cs"/>
              </a:rPr>
              <a:t>V. </a:t>
            </a:r>
            <a:r>
              <a:rPr kumimoji="0" lang="en-US" altLang="ko-KR"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cs typeface="+mj-cs"/>
              </a:rPr>
              <a:t>Commencement and Setback of Public Providence</a:t>
            </a:r>
            <a:endParaRPr kumimoji="0" lang="ko-KR" altLang="en-US" sz="2800" dirty="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sp>
        <p:nvSpPr>
          <p:cNvPr id="15" name="직사각형 12"/>
          <p:cNvSpPr>
            <a:spLocks noChangeArrowheads="1"/>
          </p:cNvSpPr>
          <p:nvPr/>
        </p:nvSpPr>
        <p:spPr bwMode="auto">
          <a:xfrm>
            <a:off x="920136" y="1268760"/>
            <a:ext cx="4604915" cy="523220"/>
          </a:xfrm>
          <a:prstGeom prst="rect">
            <a:avLst/>
          </a:prstGeom>
          <a:noFill/>
          <a:ln w="9525">
            <a:noFill/>
            <a:miter lim="800000"/>
            <a:headEnd/>
            <a:tailEnd/>
          </a:ln>
        </p:spPr>
        <p:txBody>
          <a:bodyPr wrap="none">
            <a:spAutoFit/>
          </a:bodyPr>
          <a:lstStyle/>
          <a:p>
            <a:pPr algn="l"/>
            <a:r>
              <a:rPr kumimoji="0" lang="en-US" altLang="ko-KR" sz="2800" dirty="0">
                <a:solidFill>
                  <a:srgbClr val="002060"/>
                </a:solidFill>
                <a:latin typeface="Calibri" pitchFamily="34" charset="0"/>
                <a:ea typeface="HY헤드라인M" pitchFamily="18" charset="-127"/>
              </a:rPr>
              <a:t>A</a:t>
            </a:r>
            <a:r>
              <a:rPr kumimoji="0" lang="en-US" altLang="ko-KR" sz="2800" dirty="0" smtClean="0">
                <a:solidFill>
                  <a:srgbClr val="002060"/>
                </a:solidFill>
                <a:latin typeface="Calibri" pitchFamily="34" charset="0"/>
                <a:ea typeface="HY헤드라인M" pitchFamily="18" charset="-127"/>
              </a:rPr>
              <a:t>. Family level (Eve's mission)</a:t>
            </a:r>
            <a:endParaRPr kumimoji="0" lang="en-US" altLang="ko-KR" sz="2800" dirty="0">
              <a:solidFill>
                <a:srgbClr val="002060"/>
              </a:solidFill>
              <a:latin typeface="Calibri" pitchFamily="34" charset="0"/>
              <a:ea typeface="HY헤드라인M" pitchFamily="18" charset="-127"/>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10815" y="2012206"/>
            <a:ext cx="4593233" cy="120650"/>
            <a:chOff x="528" y="1824"/>
            <a:chExt cx="4512" cy="71"/>
          </a:xfrm>
        </p:grpSpPr>
        <p:sp>
          <p:nvSpPr>
            <p:cNvPr id="62473"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2474"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sp>
          <p:nvSpPr>
            <p:cNvPr id="62475"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none" anchor="ctr"/>
            <a:lstStyle/>
            <a:p>
              <a:endParaRPr lang="ko-KR" altLang="en-US" dirty="0">
                <a:latin typeface="Calibri" pitchFamily="34" charset="0"/>
              </a:endParaRPr>
            </a:p>
          </p:txBody>
        </p:sp>
      </p:grpSp>
      <p:sp>
        <p:nvSpPr>
          <p:cNvPr id="62468" name="직사각형 12"/>
          <p:cNvSpPr>
            <a:spLocks noChangeArrowheads="1"/>
          </p:cNvSpPr>
          <p:nvPr/>
        </p:nvSpPr>
        <p:spPr bwMode="auto">
          <a:xfrm>
            <a:off x="1150336" y="1320949"/>
            <a:ext cx="2696187" cy="523220"/>
          </a:xfrm>
          <a:prstGeom prst="rect">
            <a:avLst/>
          </a:prstGeom>
          <a:noFill/>
          <a:ln w="9525">
            <a:noFill/>
            <a:miter lim="800000"/>
            <a:headEnd/>
            <a:tailEnd/>
          </a:ln>
        </p:spPr>
        <p:txBody>
          <a:bodyPr wrap="none">
            <a:spAutoFit/>
          </a:bodyPr>
          <a:lstStyle/>
          <a:p>
            <a:r>
              <a:rPr kumimoji="0" lang="en-US" altLang="ko-KR" sz="2800" dirty="0">
                <a:solidFill>
                  <a:srgbClr val="002060"/>
                </a:solidFill>
                <a:latin typeface="Calibri" pitchFamily="34" charset="0"/>
                <a:ea typeface="HY헤드라인M" pitchFamily="18" charset="-127"/>
              </a:rPr>
              <a:t>C</a:t>
            </a:r>
            <a:r>
              <a:rPr kumimoji="0" lang="en-US" altLang="ko-KR" sz="2800" dirty="0" smtClean="0">
                <a:solidFill>
                  <a:srgbClr val="002060"/>
                </a:solidFill>
                <a:latin typeface="Calibri" pitchFamily="34" charset="0"/>
                <a:ea typeface="HY헤드라인M" pitchFamily="18" charset="-127"/>
              </a:rPr>
              <a:t>. National level</a:t>
            </a:r>
            <a:endParaRPr kumimoji="0" lang="en-US" altLang="ko-KR" sz="2800" dirty="0">
              <a:solidFill>
                <a:srgbClr val="002060"/>
              </a:solidFill>
              <a:latin typeface="Calibri" pitchFamily="34" charset="0"/>
              <a:ea typeface="HY헤드라인M" pitchFamily="18" charset="-127"/>
            </a:endParaRPr>
          </a:p>
        </p:txBody>
      </p:sp>
      <p:sp>
        <p:nvSpPr>
          <p:cNvPr id="19" name="AutoShape 7"/>
          <p:cNvSpPr>
            <a:spLocks noChangeArrowheads="1"/>
          </p:cNvSpPr>
          <p:nvPr/>
        </p:nvSpPr>
        <p:spPr bwMode="gray">
          <a:xfrm>
            <a:off x="1331913" y="3212480"/>
            <a:ext cx="7272337" cy="719138"/>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none" anchor="ctr">
            <a:flatTx/>
          </a:bodyPr>
          <a:lstStyle/>
          <a:p>
            <a:pPr algn="l">
              <a:defRPr/>
            </a:pPr>
            <a:r>
              <a:rPr kumimoji="0" lang="en-US" altLang="ko-KR" sz="2400" dirty="0">
                <a:solidFill>
                  <a:srgbClr val="002060"/>
                </a:solidFill>
                <a:latin typeface="Calibri" pitchFamily="34" charset="0"/>
                <a:ea typeface="HY헤드라인M" pitchFamily="18" charset="-127"/>
              </a:rPr>
              <a:t>2. </a:t>
            </a:r>
            <a:r>
              <a:rPr kumimoji="0" lang="en-US" altLang="ko-KR" sz="2400" dirty="0" smtClean="0">
                <a:solidFill>
                  <a:srgbClr val="002060"/>
                </a:solidFill>
                <a:latin typeface="Calibri" pitchFamily="34" charset="0"/>
                <a:ea typeface="HY헤드라인M" pitchFamily="18" charset="-127"/>
              </a:rPr>
              <a:t>Excessive modesty of Rev. Moon Yoon-kook</a:t>
            </a:r>
            <a:endParaRPr kumimoji="0" lang="en-US" altLang="ko-KR" sz="2400" dirty="0">
              <a:solidFill>
                <a:srgbClr val="002060"/>
              </a:solidFill>
              <a:latin typeface="Calibri" pitchFamily="34" charset="0"/>
              <a:ea typeface="HY헤드라인M" pitchFamily="18" charset="-127"/>
            </a:endParaRPr>
          </a:p>
        </p:txBody>
      </p:sp>
      <p:sp>
        <p:nvSpPr>
          <p:cNvPr id="20" name="AutoShape 8"/>
          <p:cNvSpPr>
            <a:spLocks noChangeArrowheads="1"/>
          </p:cNvSpPr>
          <p:nvPr/>
        </p:nvSpPr>
        <p:spPr bwMode="gray">
          <a:xfrm>
            <a:off x="1331913" y="2348880"/>
            <a:ext cx="7272337" cy="647700"/>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none" anchor="ctr"/>
          <a:lstStyle/>
          <a:p>
            <a:pPr algn="l">
              <a:defRPr/>
            </a:pPr>
            <a:r>
              <a:rPr kumimoji="0" lang="en-US" altLang="ko-KR" sz="2400" dirty="0">
                <a:solidFill>
                  <a:srgbClr val="002060"/>
                </a:solidFill>
                <a:latin typeface="Calibri" pitchFamily="34" charset="0"/>
                <a:ea typeface="HY헤드라인M" pitchFamily="18" charset="-127"/>
              </a:rPr>
              <a:t>1. </a:t>
            </a:r>
            <a:r>
              <a:rPr kumimoji="0" lang="en-US" altLang="ko-KR" sz="2400" dirty="0" smtClean="0">
                <a:solidFill>
                  <a:srgbClr val="002060"/>
                </a:solidFill>
                <a:latin typeface="Calibri" pitchFamily="34" charset="0"/>
                <a:ea typeface="HY헤드라인M" pitchFamily="18" charset="-127"/>
              </a:rPr>
              <a:t>Betrayal of two ministers on the Platform Committee</a:t>
            </a:r>
            <a:endParaRPr kumimoji="0" lang="en-US" altLang="ko-KR" sz="2400" dirty="0">
              <a:solidFill>
                <a:srgbClr val="002060"/>
              </a:solidFill>
              <a:latin typeface="Calibri" pitchFamily="34" charset="0"/>
              <a:ea typeface="HY헤드라인M" pitchFamily="18" charset="-127"/>
            </a:endParaRPr>
          </a:p>
        </p:txBody>
      </p:sp>
      <p:sp>
        <p:nvSpPr>
          <p:cNvPr id="21" name="AutoShape 8"/>
          <p:cNvSpPr>
            <a:spLocks noChangeArrowheads="1"/>
          </p:cNvSpPr>
          <p:nvPr/>
        </p:nvSpPr>
        <p:spPr bwMode="gray">
          <a:xfrm>
            <a:off x="1331913" y="4149105"/>
            <a:ext cx="7272337" cy="719138"/>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271463" indent="-271463" algn="l">
              <a:defRPr/>
            </a:pPr>
            <a:r>
              <a:rPr kumimoji="0" lang="en-US" altLang="ko-KR" sz="2400" dirty="0">
                <a:solidFill>
                  <a:srgbClr val="002060"/>
                </a:solidFill>
                <a:latin typeface="Calibri" pitchFamily="34" charset="0"/>
                <a:ea typeface="HY헤드라인M" pitchFamily="18" charset="-127"/>
              </a:rPr>
              <a:t>3. </a:t>
            </a:r>
            <a:r>
              <a:rPr kumimoji="0" lang="en-US" altLang="ko-KR" sz="2400" dirty="0" smtClean="0">
                <a:solidFill>
                  <a:srgbClr val="002060"/>
                </a:solidFill>
                <a:latin typeface="Calibri" pitchFamily="34" charset="0"/>
                <a:ea typeface="HY헤드라인M" pitchFamily="18" charset="-127"/>
              </a:rPr>
              <a:t>Korea, prepared by God, goes on path of indemnity</a:t>
            </a:r>
            <a:r>
              <a:rPr kumimoji="0" lang="ko-KR" altLang="en-US" sz="2400" dirty="0" smtClean="0">
                <a:solidFill>
                  <a:srgbClr val="002060"/>
                </a:solidFill>
                <a:latin typeface="Calibri" pitchFamily="34" charset="0"/>
                <a:ea typeface="HY헤드라인M" pitchFamily="18" charset="-127"/>
              </a:rPr>
              <a:t> </a:t>
            </a:r>
            <a:r>
              <a:rPr kumimoji="0" lang="en-US" altLang="ko-KR" sz="2400" dirty="0" smtClean="0">
                <a:solidFill>
                  <a:srgbClr val="002060"/>
                </a:solidFill>
                <a:latin typeface="Calibri" pitchFamily="34" charset="0"/>
                <a:ea typeface="HY헤드라인M" pitchFamily="18" charset="-127"/>
              </a:rPr>
              <a:t>(Division)</a:t>
            </a:r>
            <a:endParaRPr kumimoji="0" lang="en-US" altLang="ko-KR" sz="2400" dirty="0">
              <a:solidFill>
                <a:srgbClr val="002060"/>
              </a:solidFill>
              <a:latin typeface="Calibri" pitchFamily="34" charset="0"/>
              <a:ea typeface="HY헤드라인M" pitchFamily="18" charset="-127"/>
            </a:endParaRPr>
          </a:p>
        </p:txBody>
      </p:sp>
      <p:sp>
        <p:nvSpPr>
          <p:cNvPr id="23" name="AutoShape 8"/>
          <p:cNvSpPr>
            <a:spLocks noChangeArrowheads="1"/>
          </p:cNvSpPr>
          <p:nvPr/>
        </p:nvSpPr>
        <p:spPr bwMode="gray">
          <a:xfrm>
            <a:off x="1258888" y="5084143"/>
            <a:ext cx="7416800" cy="1223962"/>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271463" indent="-271463" algn="l">
              <a:defRPr/>
            </a:pPr>
            <a:r>
              <a:rPr kumimoji="0" lang="en-US" altLang="ko-KR" sz="2400" dirty="0">
                <a:solidFill>
                  <a:srgbClr val="002060"/>
                </a:solidFill>
                <a:latin typeface="Calibri" pitchFamily="34" charset="0"/>
                <a:ea typeface="HY헤드라인M" pitchFamily="18" charset="-127"/>
              </a:rPr>
              <a:t>4. </a:t>
            </a:r>
            <a:r>
              <a:rPr kumimoji="0" lang="en-US" altLang="ko-KR" sz="2400" dirty="0" smtClean="0">
                <a:solidFill>
                  <a:srgbClr val="002060"/>
                </a:solidFill>
                <a:latin typeface="Calibri" pitchFamily="34" charset="0"/>
                <a:ea typeface="HY헤드라인M" pitchFamily="18" charset="-127"/>
              </a:rPr>
              <a:t>Incarcerated for a week at Kwaksan police substation </a:t>
            </a:r>
            <a:r>
              <a:rPr lang="en-US" altLang="ko-KR" sz="2400" dirty="0" smtClean="0">
                <a:solidFill>
                  <a:schemeClr val="tx2">
                    <a:lumMod val="75000"/>
                  </a:schemeClr>
                </a:solidFill>
                <a:latin typeface="Calibri" pitchFamily="34" charset="0"/>
                <a:ea typeface="HY헤드라인M" pitchFamily="18" charset="-127"/>
              </a:rPr>
              <a:t>(October 1945);</a:t>
            </a:r>
            <a:r>
              <a:rPr lang="en-US" altLang="ko-KR" sz="2000" dirty="0" smtClean="0">
                <a:solidFill>
                  <a:schemeClr val="tx2">
                    <a:lumMod val="75000"/>
                  </a:schemeClr>
                </a:solidFill>
                <a:latin typeface="Calibri" pitchFamily="34" charset="0"/>
                <a:ea typeface="HY헤드라인M" pitchFamily="18" charset="-127"/>
              </a:rPr>
              <a:t> portending the </a:t>
            </a:r>
            <a:r>
              <a:rPr kumimoji="0" lang="en-US" altLang="ko-KR" sz="2000" dirty="0" smtClean="0">
                <a:solidFill>
                  <a:srgbClr val="002060"/>
                </a:solidFill>
                <a:latin typeface="Calibri" pitchFamily="34" charset="0"/>
                <a:ea typeface="HY헤드라인M" pitchFamily="18" charset="-127"/>
              </a:rPr>
              <a:t>division of Korea; South Korean bills used in North Korea; predicting the rise of communism, the symbol of materialism</a:t>
            </a:r>
          </a:p>
        </p:txBody>
      </p:sp>
      <p:sp>
        <p:nvSpPr>
          <p:cNvPr id="13" name="AutoShape 52"/>
          <p:cNvSpPr>
            <a:spLocks noChangeArrowheads="1"/>
          </p:cNvSpPr>
          <p:nvPr/>
        </p:nvSpPr>
        <p:spPr bwMode="gray">
          <a:xfrm>
            <a:off x="323528" y="500683"/>
            <a:ext cx="8424936" cy="648072"/>
          </a:xfrm>
          <a:prstGeom prst="roundRect">
            <a:avLst>
              <a:gd name="adj" fmla="val 50000"/>
            </a:avLst>
          </a:prstGeom>
          <a:solidFill>
            <a:srgbClr val="00B050"/>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dirty="0">
              <a:solidFill>
                <a:schemeClr val="bg1"/>
              </a:solidFill>
              <a:latin typeface="Calibri" pitchFamily="34" charset="0"/>
            </a:endParaRPr>
          </a:p>
        </p:txBody>
      </p:sp>
      <p:sp>
        <p:nvSpPr>
          <p:cNvPr id="14" name="Rectangle 2"/>
          <p:cNvSpPr txBox="1">
            <a:spLocks noChangeArrowheads="1"/>
          </p:cNvSpPr>
          <p:nvPr/>
        </p:nvSpPr>
        <p:spPr>
          <a:xfrm>
            <a:off x="323528" y="476672"/>
            <a:ext cx="8388350" cy="600075"/>
          </a:xfrm>
          <a:prstGeom prst="rect">
            <a:avLst/>
          </a:prstGeom>
          <a:noFill/>
        </p:spPr>
        <p:txBody>
          <a:bodyPr anchor="ctr"/>
          <a:lstStyle/>
          <a:p>
            <a:pPr fontAlgn="auto">
              <a:spcAft>
                <a:spcPts val="0"/>
              </a:spcAft>
              <a:defRPr/>
            </a:pPr>
            <a:r>
              <a:rPr kumimoji="0" lang="en-US" altLang="ko-KR"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rPr>
              <a:t>V. Commencement and Setback of Public Providence</a:t>
            </a:r>
            <a:endParaRPr kumimoji="0" lang="ko-KR" altLang="en-US" sz="2800" dirty="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1931293" y="3043684"/>
            <a:ext cx="6817171" cy="3481660"/>
          </a:xfrm>
          <a:prstGeom prst="rect">
            <a:avLst/>
          </a:prstGeom>
          <a:noFill/>
          <a:ln w="9525">
            <a:noFill/>
            <a:miter lim="800000"/>
            <a:headEnd/>
            <a:tailEnd/>
          </a:ln>
        </p:spPr>
        <p:txBody>
          <a:bodyPr lIns="719951" tIns="45717" rIns="91434" bIns="45717"/>
          <a:lstStyle/>
          <a:p>
            <a:pPr marL="263525" indent="-263525" algn="l">
              <a:lnSpc>
                <a:spcPct val="120000"/>
              </a:lnSpc>
              <a:buAutoNum type="arabicPeriod"/>
            </a:pPr>
            <a:r>
              <a:rPr lang="en-US" altLang="ko-KR" sz="2000" dirty="0" smtClean="0">
                <a:latin typeface="Calibri" pitchFamily="34" charset="0"/>
                <a:ea typeface="다음_SemiBold" pitchFamily="2" charset="-127"/>
              </a:rPr>
              <a:t>He must have been born </a:t>
            </a:r>
            <a:r>
              <a:rPr lang="en-US" altLang="ko-KR" sz="2000" u="sng" dirty="0" smtClean="0">
                <a:latin typeface="Calibri" pitchFamily="34" charset="0"/>
                <a:ea typeface="다음_SemiBold" pitchFamily="2" charset="-127"/>
              </a:rPr>
              <a:t>with</a:t>
            </a:r>
            <a:r>
              <a:rPr lang="en-US" altLang="ko-KR" sz="2000" dirty="0" smtClean="0">
                <a:latin typeface="Calibri" pitchFamily="34" charset="0"/>
                <a:ea typeface="다음_SemiBold" pitchFamily="2" charset="-127"/>
              </a:rPr>
              <a:t> original sin.</a:t>
            </a:r>
          </a:p>
          <a:p>
            <a:pPr marL="263525" indent="-263525" algn="l">
              <a:lnSpc>
                <a:spcPct val="120000"/>
              </a:lnSpc>
              <a:buAutoNum type="arabicPeriod"/>
            </a:pPr>
            <a:r>
              <a:rPr lang="en-US" altLang="ko-KR" sz="2000" dirty="0" smtClean="0">
                <a:latin typeface="Calibri" pitchFamily="34" charset="0"/>
                <a:ea typeface="다음_SemiBold" pitchFamily="2" charset="-127"/>
              </a:rPr>
              <a:t>He must have been born </a:t>
            </a:r>
            <a:r>
              <a:rPr lang="en-US" altLang="ko-KR" sz="2000" u="sng" dirty="0" smtClean="0">
                <a:latin typeface="Calibri" pitchFamily="34" charset="0"/>
                <a:ea typeface="다음_SemiBold" pitchFamily="2" charset="-127"/>
              </a:rPr>
              <a:t>with</a:t>
            </a:r>
            <a:r>
              <a:rPr lang="en-US" altLang="ko-KR" sz="2000" dirty="0" smtClean="0">
                <a:latin typeface="Calibri" pitchFamily="34" charset="0"/>
                <a:ea typeface="다음_SemiBold" pitchFamily="2" charset="-127"/>
              </a:rPr>
              <a:t> traces of the Fall.</a:t>
            </a:r>
          </a:p>
          <a:p>
            <a:pPr marL="263525" indent="-263525" algn="l">
              <a:lnSpc>
                <a:spcPct val="120000"/>
              </a:lnSpc>
              <a:buAutoNum type="arabicPeriod"/>
            </a:pPr>
            <a:r>
              <a:rPr lang="en-US" altLang="ko-KR" sz="2000" dirty="0" smtClean="0">
                <a:latin typeface="Calibri" pitchFamily="34" charset="0"/>
                <a:ea typeface="다음_SemiBold" pitchFamily="2" charset="-127"/>
              </a:rPr>
              <a:t>He was </a:t>
            </a:r>
            <a:r>
              <a:rPr lang="en-US" altLang="ko-KR" sz="2000" u="sng" dirty="0" smtClean="0">
                <a:latin typeface="Calibri" pitchFamily="34" charset="0"/>
                <a:ea typeface="다음_SemiBold" pitchFamily="2" charset="-127"/>
              </a:rPr>
              <a:t>but one of many</a:t>
            </a:r>
            <a:r>
              <a:rPr lang="en-US" altLang="ko-KR" sz="2000" dirty="0" smtClean="0">
                <a:latin typeface="Calibri" pitchFamily="34" charset="0"/>
                <a:ea typeface="다음_SemiBold" pitchFamily="2" charset="-127"/>
              </a:rPr>
              <a:t> candidates to be the messiah.</a:t>
            </a:r>
          </a:p>
          <a:p>
            <a:pPr marL="263525" indent="-263525" algn="l">
              <a:lnSpc>
                <a:spcPct val="120000"/>
              </a:lnSpc>
              <a:buAutoNum type="arabicPeriod"/>
            </a:pPr>
            <a:r>
              <a:rPr lang="en-US" altLang="ko-KR" sz="2000" dirty="0" smtClean="0">
                <a:latin typeface="Calibri" pitchFamily="34" charset="0"/>
                <a:ea typeface="다음_SemiBold" pitchFamily="2" charset="-127"/>
              </a:rPr>
              <a:t>His childhood years would be one pertaining to the years </a:t>
            </a:r>
            <a:r>
              <a:rPr lang="en-US" altLang="ko-KR" sz="2000" u="sng" dirty="0" smtClean="0">
                <a:latin typeface="Calibri" pitchFamily="34" charset="0"/>
                <a:ea typeface="다음_SemiBold" pitchFamily="2" charset="-127"/>
              </a:rPr>
              <a:t>after the Fall</a:t>
            </a:r>
            <a:r>
              <a:rPr lang="en-US" altLang="ko-KR" sz="2000" dirty="0" smtClean="0">
                <a:latin typeface="Calibri" pitchFamily="34" charset="0"/>
                <a:ea typeface="다음_SemiBold" pitchFamily="2" charset="-127"/>
              </a:rPr>
              <a:t>.</a:t>
            </a:r>
          </a:p>
          <a:p>
            <a:pPr marL="263525" indent="-263525" algn="l">
              <a:lnSpc>
                <a:spcPct val="120000"/>
              </a:lnSpc>
              <a:buAutoNum type="arabicPeriod"/>
            </a:pPr>
            <a:r>
              <a:rPr lang="en-US" altLang="ko-KR" sz="2000" dirty="0" smtClean="0">
                <a:latin typeface="Calibri" pitchFamily="34" charset="0"/>
                <a:ea typeface="다음_SemiBold" pitchFamily="2" charset="-127"/>
              </a:rPr>
              <a:t>He must go through a </a:t>
            </a:r>
            <a:r>
              <a:rPr lang="en-US" altLang="ko-KR" sz="2000" u="sng" dirty="0" smtClean="0">
                <a:latin typeface="Calibri" pitchFamily="34" charset="0"/>
                <a:ea typeface="다음_SemiBold" pitchFamily="2" charset="-127"/>
              </a:rPr>
              <a:t>ritual of cleansing </a:t>
            </a:r>
            <a:r>
              <a:rPr lang="en-US" altLang="ko-KR" sz="2000" dirty="0" smtClean="0">
                <a:latin typeface="Calibri" pitchFamily="34" charset="0"/>
                <a:ea typeface="다음_SemiBold" pitchFamily="2" charset="-127"/>
              </a:rPr>
              <a:t>his original sin (before the age of 33).</a:t>
            </a:r>
          </a:p>
          <a:p>
            <a:pPr marL="263525" indent="-263525" algn="l">
              <a:lnSpc>
                <a:spcPct val="120000"/>
              </a:lnSpc>
              <a:buAutoNum type="arabicPeriod"/>
            </a:pPr>
            <a:r>
              <a:rPr lang="en-US" altLang="ko-KR" sz="2000" u="sng" dirty="0" smtClean="0">
                <a:latin typeface="Calibri" pitchFamily="34" charset="0"/>
                <a:ea typeface="다음_SemiBold" pitchFamily="2" charset="-127"/>
              </a:rPr>
              <a:t>Implies the possibility</a:t>
            </a:r>
            <a:r>
              <a:rPr lang="en-US" altLang="ko-KR" sz="2000" dirty="0" smtClean="0">
                <a:latin typeface="Calibri" pitchFamily="34" charset="0"/>
                <a:ea typeface="다음_SemiBold" pitchFamily="2" charset="-127"/>
              </a:rPr>
              <a:t> of the birth of a 2</a:t>
            </a:r>
            <a:r>
              <a:rPr lang="en-US" altLang="ko-KR" sz="2000" baseline="30000" dirty="0" smtClean="0">
                <a:latin typeface="Calibri" pitchFamily="34" charset="0"/>
                <a:ea typeface="다음_SemiBold" pitchFamily="2" charset="-127"/>
              </a:rPr>
              <a:t>nd</a:t>
            </a:r>
            <a:r>
              <a:rPr lang="en-US" altLang="ko-KR" sz="2000" dirty="0" smtClean="0">
                <a:latin typeface="Calibri" pitchFamily="34" charset="0"/>
                <a:ea typeface="다음_SemiBold" pitchFamily="2" charset="-127"/>
              </a:rPr>
              <a:t> or 3</a:t>
            </a:r>
            <a:r>
              <a:rPr lang="en-US" altLang="ko-KR" sz="2000" baseline="30000" dirty="0" smtClean="0">
                <a:latin typeface="Calibri" pitchFamily="34" charset="0"/>
                <a:ea typeface="다음_SemiBold" pitchFamily="2" charset="-127"/>
              </a:rPr>
              <a:t>rd</a:t>
            </a:r>
            <a:r>
              <a:rPr lang="en-US" altLang="ko-KR" sz="2000" dirty="0" smtClean="0">
                <a:latin typeface="Calibri" pitchFamily="34" charset="0"/>
                <a:ea typeface="다음_SemiBold" pitchFamily="2" charset="-127"/>
              </a:rPr>
              <a:t> Second Advent of the Lord.</a:t>
            </a:r>
            <a:endParaRPr lang="ko-KR" altLang="en-US" sz="2000" dirty="0">
              <a:latin typeface="Calibri" pitchFamily="34" charset="0"/>
              <a:ea typeface="다음_SemiBold" pitchFamily="2" charset="-127"/>
            </a:endParaRPr>
          </a:p>
        </p:txBody>
      </p:sp>
      <p:sp>
        <p:nvSpPr>
          <p:cNvPr id="8195" name="AutoShape 52"/>
          <p:cNvSpPr>
            <a:spLocks noChangeArrowheads="1"/>
          </p:cNvSpPr>
          <p:nvPr/>
        </p:nvSpPr>
        <p:spPr bwMode="gray">
          <a:xfrm>
            <a:off x="971600" y="2132211"/>
            <a:ext cx="6840760" cy="642119"/>
          </a:xfrm>
          <a:prstGeom prst="roundRect">
            <a:avLst>
              <a:gd name="adj" fmla="val 50000"/>
            </a:avLst>
          </a:prstGeom>
          <a:solidFill>
            <a:schemeClr val="tx1"/>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b="1" dirty="0">
              <a:solidFill>
                <a:srgbClr val="000000"/>
              </a:solidFill>
              <a:latin typeface="Calibri" pitchFamily="34" charset="0"/>
            </a:endParaRPr>
          </a:p>
        </p:txBody>
      </p:sp>
      <p:sp>
        <p:nvSpPr>
          <p:cNvPr id="8196" name="TextBox 4"/>
          <p:cNvSpPr txBox="1">
            <a:spLocks noChangeArrowheads="1"/>
          </p:cNvSpPr>
          <p:nvPr/>
        </p:nvSpPr>
        <p:spPr bwMode="auto">
          <a:xfrm>
            <a:off x="1005483" y="2052266"/>
            <a:ext cx="6446837" cy="728662"/>
          </a:xfrm>
          <a:prstGeom prst="rect">
            <a:avLst/>
          </a:prstGeom>
          <a:noFill/>
          <a:ln w="9525">
            <a:noFill/>
            <a:miter lim="800000"/>
            <a:headEnd/>
            <a:tailEnd/>
          </a:ln>
        </p:spPr>
        <p:txBody>
          <a:bodyPr lIns="91434" tIns="45717" rIns="91434" bIns="45717" anchor="ctr"/>
          <a:lstStyle/>
          <a:p>
            <a:pPr marL="414338" indent="-319088" algn="ctr">
              <a:lnSpc>
                <a:spcPct val="150000"/>
              </a:lnSpc>
            </a:pPr>
            <a:r>
              <a:rPr lang="en-US" altLang="ko-KR" sz="3000" b="1" dirty="0">
                <a:solidFill>
                  <a:srgbClr val="E9FFA3"/>
                </a:solidFill>
                <a:latin typeface="Calibri" pitchFamily="34" charset="0"/>
                <a:ea typeface="다음_SemiBold" pitchFamily="2" charset="-127"/>
              </a:rPr>
              <a:t>B. </a:t>
            </a:r>
            <a:r>
              <a:rPr lang="en-US" altLang="ko-KR" sz="3000" b="1" dirty="0" smtClean="0">
                <a:solidFill>
                  <a:srgbClr val="E9FFA3"/>
                </a:solidFill>
                <a:latin typeface="Calibri" pitchFamily="34" charset="0"/>
                <a:ea typeface="다음_SemiBold" pitchFamily="2" charset="-127"/>
              </a:rPr>
              <a:t>If he was CALLED to be the messiah?</a:t>
            </a:r>
            <a:endParaRPr lang="en-US" altLang="ko-KR" sz="3000" dirty="0">
              <a:solidFill>
                <a:srgbClr val="E9FFA3"/>
              </a:solidFill>
              <a:latin typeface="Calibri" pitchFamily="34" charset="0"/>
              <a:ea typeface="다음_SemiBold" pitchFamily="2" charset="-127"/>
            </a:endParaRPr>
          </a:p>
        </p:txBody>
      </p:sp>
      <p:sp>
        <p:nvSpPr>
          <p:cNvPr id="7" name="Rectangle 2"/>
          <p:cNvSpPr txBox="1">
            <a:spLocks noChangeArrowheads="1"/>
          </p:cNvSpPr>
          <p:nvPr/>
        </p:nvSpPr>
        <p:spPr>
          <a:xfrm>
            <a:off x="1043608" y="1268761"/>
            <a:ext cx="7129463" cy="648072"/>
          </a:xfrm>
          <a:prstGeom prst="rect">
            <a:avLst/>
          </a:prstGeom>
        </p:spPr>
        <p:txBody>
          <a:bodyPr lIns="91434" tIns="45717" rIns="91434" bIns="45717" anchor="ctr"/>
          <a:lstStyle/>
          <a:p>
            <a:pPr algn="ctr" fontAlgn="auto">
              <a:spcAft>
                <a:spcPts val="0"/>
              </a:spcAft>
              <a:defRPr/>
            </a:pPr>
            <a:r>
              <a:rPr kumimoji="0" lang="en-US" altLang="ko-KR" sz="4000" b="1" spc="-168" dirty="0">
                <a:ln w="18000">
                  <a:noFill/>
                  <a:prstDash val="solid"/>
                </a:ln>
                <a:solidFill>
                  <a:srgbClr val="FFC000"/>
                </a:solidFill>
                <a:effectLst>
                  <a:outerShdw blurRad="254000" dist="50800" dir="5400000" algn="ctr" rotWithShape="0">
                    <a:srgbClr val="000000">
                      <a:alpha val="90000"/>
                    </a:srgbClr>
                  </a:outerShdw>
                </a:effectLst>
                <a:latin typeface="Calibri" pitchFamily="34" charset="0"/>
                <a:ea typeface="다음_SemiBold" pitchFamily="2" charset="-127"/>
              </a:rPr>
              <a:t> </a:t>
            </a:r>
            <a:r>
              <a:rPr kumimoji="0" lang="en-US" altLang="ko-KR" sz="4000" b="1" spc="-168" dirty="0" smtClean="0">
                <a:ln w="18000">
                  <a:noFill/>
                  <a:prstDash val="solid"/>
                </a:ln>
                <a:solidFill>
                  <a:srgbClr val="FFC000"/>
                </a:solidFill>
                <a:effectLst>
                  <a:outerShdw blurRad="254000" dist="50800" dir="5400000" algn="ctr" rotWithShape="0">
                    <a:srgbClr val="000000">
                      <a:alpha val="90000"/>
                    </a:srgbClr>
                  </a:outerShdw>
                </a:effectLst>
                <a:latin typeface="Calibri" pitchFamily="34" charset="0"/>
                <a:ea typeface="다음_SemiBold" pitchFamily="2" charset="-127"/>
              </a:rPr>
              <a:t>"Sent"? or "Called" (Chosen)?</a:t>
            </a:r>
            <a:endParaRPr kumimoji="0" lang="ko-KR" altLang="en-US" sz="4000" b="1" spc="-168" dirty="0">
              <a:ln w="18000">
                <a:noFill/>
                <a:prstDash val="solid"/>
              </a:ln>
              <a:solidFill>
                <a:srgbClr val="FFC000"/>
              </a:solidFill>
              <a:effectLst>
                <a:outerShdw blurRad="254000" dist="50800" dir="5400000" algn="ctr" rotWithShape="0">
                  <a:srgbClr val="000000">
                    <a:alpha val="90000"/>
                  </a:srgbClr>
                </a:outerShdw>
              </a:effectLst>
              <a:latin typeface="Calibri" pitchFamily="34" charset="0"/>
              <a:ea typeface="다음_SemiBold" pitchFamily="2" charset="-127"/>
            </a:endParaRPr>
          </a:p>
        </p:txBody>
      </p:sp>
      <p:pic>
        <p:nvPicPr>
          <p:cNvPr id="8" name="Picture 2" descr="125"/>
          <p:cNvPicPr>
            <a:picLocks noChangeAspect="1" noChangeArrowheads="1"/>
          </p:cNvPicPr>
          <p:nvPr/>
        </p:nvPicPr>
        <p:blipFill>
          <a:blip r:embed="rId3" cstate="print"/>
          <a:srcRect/>
          <a:stretch>
            <a:fillRect/>
          </a:stretch>
        </p:blipFill>
        <p:spPr bwMode="auto">
          <a:xfrm>
            <a:off x="395536" y="3140968"/>
            <a:ext cx="2090046"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직사각형 12"/>
          <p:cNvSpPr>
            <a:spLocks noChangeArrowheads="1"/>
          </p:cNvSpPr>
          <p:nvPr/>
        </p:nvSpPr>
        <p:spPr bwMode="auto">
          <a:xfrm>
            <a:off x="827584" y="1322537"/>
            <a:ext cx="7920880" cy="523220"/>
          </a:xfrm>
          <a:prstGeom prst="rect">
            <a:avLst/>
          </a:prstGeom>
          <a:noFill/>
          <a:ln w="9525">
            <a:noFill/>
            <a:miter lim="800000"/>
            <a:headEnd/>
            <a:tailEnd/>
          </a:ln>
        </p:spPr>
        <p:txBody>
          <a:bodyPr wrap="square">
            <a:spAutoFit/>
          </a:bodyPr>
          <a:lstStyle/>
          <a:p>
            <a:pPr algn="l"/>
            <a:r>
              <a:rPr kumimoji="0" lang="en-US" altLang="ko-KR" sz="2800" dirty="0">
                <a:solidFill>
                  <a:srgbClr val="002060"/>
                </a:solidFill>
                <a:latin typeface="Calibri" pitchFamily="34" charset="0"/>
                <a:ea typeface="HY헤드라인M" pitchFamily="18" charset="-127"/>
              </a:rPr>
              <a:t>D</a:t>
            </a:r>
            <a:r>
              <a:rPr kumimoji="0" lang="en-US" altLang="ko-KR" sz="2800" dirty="0" smtClean="0">
                <a:solidFill>
                  <a:srgbClr val="002060"/>
                </a:solidFill>
                <a:latin typeface="Calibri" pitchFamily="34" charset="0"/>
                <a:ea typeface="HY헤드라인M" pitchFamily="18" charset="-127"/>
              </a:rPr>
              <a:t>. US responsibility on the international level</a:t>
            </a:r>
            <a:endParaRPr kumimoji="0" lang="en-US" altLang="ko-KR" sz="2800" dirty="0">
              <a:solidFill>
                <a:srgbClr val="002060"/>
              </a:solidFill>
              <a:latin typeface="Calibri" pitchFamily="34" charset="0"/>
              <a:ea typeface="HY헤드라인M" pitchFamily="18" charset="-127"/>
            </a:endParaRPr>
          </a:p>
        </p:txBody>
      </p:sp>
      <p:sp>
        <p:nvSpPr>
          <p:cNvPr id="10" name="AutoShape 7"/>
          <p:cNvSpPr>
            <a:spLocks noChangeArrowheads="1"/>
          </p:cNvSpPr>
          <p:nvPr/>
        </p:nvSpPr>
        <p:spPr bwMode="gray">
          <a:xfrm>
            <a:off x="1318394" y="3883620"/>
            <a:ext cx="7358062"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3"/>
              <a:defRPr/>
            </a:pPr>
            <a:r>
              <a:rPr kumimoji="0" lang="en-US" altLang="ko-KR" sz="2200" b="0" dirty="0" smtClean="0">
                <a:solidFill>
                  <a:schemeClr val="tx2">
                    <a:lumMod val="75000"/>
                  </a:schemeClr>
                </a:solidFill>
                <a:latin typeface="Calibri" pitchFamily="34" charset="0"/>
                <a:ea typeface="HY헤드라인M" pitchFamily="18" charset="-127"/>
              </a:rPr>
              <a:t>Executives of US military government and missionaries did not meet Father</a:t>
            </a:r>
            <a:endParaRPr kumimoji="0" lang="en-US" altLang="ko-KR" sz="2200" b="0" dirty="0">
              <a:solidFill>
                <a:schemeClr val="tx2">
                  <a:lumMod val="75000"/>
                </a:schemeClr>
              </a:solidFill>
              <a:latin typeface="Calibri" pitchFamily="34" charset="0"/>
              <a:ea typeface="HY헤드라인M" pitchFamily="18" charset="-127"/>
            </a:endParaRPr>
          </a:p>
        </p:txBody>
      </p:sp>
      <p:sp>
        <p:nvSpPr>
          <p:cNvPr id="11" name="AutoShape 8"/>
          <p:cNvSpPr>
            <a:spLocks noChangeArrowheads="1"/>
          </p:cNvSpPr>
          <p:nvPr/>
        </p:nvSpPr>
        <p:spPr bwMode="gray">
          <a:xfrm>
            <a:off x="1318394" y="3018432"/>
            <a:ext cx="7358062"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2"/>
              <a:defRPr/>
            </a:pPr>
            <a:r>
              <a:rPr kumimoji="0" lang="en-US" altLang="ko-KR" sz="2200" b="0" dirty="0" smtClean="0">
                <a:solidFill>
                  <a:srgbClr val="002060"/>
                </a:solidFill>
                <a:latin typeface="Calibri" pitchFamily="34" charset="0"/>
                <a:ea typeface="HY헤드라인M" pitchFamily="18" charset="-127"/>
              </a:rPr>
              <a:t>Responsibility to unify the world under a Christian cultural sphere</a:t>
            </a:r>
            <a:endParaRPr kumimoji="0" lang="en-US" altLang="ko-KR" sz="2200" b="0" dirty="0">
              <a:solidFill>
                <a:srgbClr val="002060"/>
              </a:solidFill>
              <a:latin typeface="Calibri" pitchFamily="34" charset="0"/>
              <a:ea typeface="HY헤드라인M" pitchFamily="18" charset="-127"/>
            </a:endParaRPr>
          </a:p>
        </p:txBody>
      </p:sp>
      <p:sp>
        <p:nvSpPr>
          <p:cNvPr id="12" name="AutoShape 8"/>
          <p:cNvSpPr>
            <a:spLocks noChangeArrowheads="1"/>
          </p:cNvSpPr>
          <p:nvPr/>
        </p:nvSpPr>
        <p:spPr bwMode="gray">
          <a:xfrm>
            <a:off x="1318394" y="4747220"/>
            <a:ext cx="7358062"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4"/>
              <a:defRPr/>
            </a:pPr>
            <a:r>
              <a:rPr kumimoji="0" lang="en-US" altLang="ko-KR" sz="2200" b="0" dirty="0" smtClean="0">
                <a:solidFill>
                  <a:srgbClr val="002060"/>
                </a:solidFill>
                <a:latin typeface="Calibri" pitchFamily="34" charset="0"/>
                <a:ea typeface="HY헤드라인M" pitchFamily="18" charset="-127"/>
              </a:rPr>
              <a:t>Cain-type ministers were active as interpreters at the US military government</a:t>
            </a:r>
            <a:endParaRPr kumimoji="0" lang="en-US" altLang="ko-KR" sz="2200" b="0" dirty="0">
              <a:solidFill>
                <a:srgbClr val="002060"/>
              </a:solidFill>
              <a:latin typeface="Calibri" pitchFamily="34" charset="0"/>
              <a:ea typeface="HY헤드라인M" pitchFamily="18" charset="-127"/>
            </a:endParaRPr>
          </a:p>
        </p:txBody>
      </p:sp>
      <p:sp>
        <p:nvSpPr>
          <p:cNvPr id="13" name="AutoShape 7"/>
          <p:cNvSpPr>
            <a:spLocks noChangeArrowheads="1"/>
          </p:cNvSpPr>
          <p:nvPr/>
        </p:nvSpPr>
        <p:spPr bwMode="gray">
          <a:xfrm>
            <a:off x="1390402" y="5594945"/>
            <a:ext cx="7358062"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5"/>
              <a:defRPr/>
            </a:pPr>
            <a:r>
              <a:rPr kumimoji="0" lang="en-US" altLang="ko-KR" sz="2200" b="0" dirty="0" smtClean="0">
                <a:solidFill>
                  <a:srgbClr val="002060"/>
                </a:solidFill>
                <a:latin typeface="Calibri" pitchFamily="34" charset="0"/>
                <a:ea typeface="HY헤드라인M" pitchFamily="18" charset="-127"/>
              </a:rPr>
              <a:t>UN, which was prepared for the messiah, lost direction, not knowing the right path</a:t>
            </a:r>
            <a:endParaRPr kumimoji="0" lang="en-US" altLang="ko-KR" sz="2200" b="0" dirty="0">
              <a:solidFill>
                <a:srgbClr val="002060"/>
              </a:solidFill>
              <a:latin typeface="Calibri" pitchFamily="34" charset="0"/>
              <a:ea typeface="HY헤드라인M" pitchFamily="18" charset="-127"/>
            </a:endParaRPr>
          </a:p>
        </p:txBody>
      </p:sp>
      <p:sp>
        <p:nvSpPr>
          <p:cNvPr id="15" name="AutoShape 7"/>
          <p:cNvSpPr>
            <a:spLocks noChangeArrowheads="1"/>
          </p:cNvSpPr>
          <p:nvPr/>
        </p:nvSpPr>
        <p:spPr bwMode="gray">
          <a:xfrm>
            <a:off x="1258888" y="1938932"/>
            <a:ext cx="7345362" cy="93662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a:defRPr/>
            </a:pPr>
            <a:r>
              <a:rPr kumimoji="0" lang="en-US" altLang="ko-KR" sz="2200" b="0" dirty="0" smtClean="0">
                <a:solidFill>
                  <a:schemeClr val="tx2">
                    <a:lumMod val="75000"/>
                  </a:schemeClr>
                </a:solidFill>
                <a:latin typeface="Calibri" pitchFamily="34" charset="0"/>
                <a:ea typeface="HY헤드라인M" pitchFamily="18" charset="-127"/>
              </a:rPr>
              <a:t>US mistake led to divisions in Korea and Germany </a:t>
            </a:r>
            <a:r>
              <a:rPr kumimoji="0" lang="en-US" altLang="ko-KR" sz="2000" b="0" dirty="0" smtClean="0">
                <a:solidFill>
                  <a:schemeClr val="tx2">
                    <a:lumMod val="75000"/>
                  </a:schemeClr>
                </a:solidFill>
                <a:latin typeface="Calibri" pitchFamily="34" charset="0"/>
                <a:ea typeface="HY헤드라인M" pitchFamily="18" charset="-127"/>
              </a:rPr>
              <a:t>(Communist and democratic camps groups power separately)</a:t>
            </a:r>
            <a:endParaRPr kumimoji="0" lang="en-US" altLang="ko-KR" sz="2000" b="0" dirty="0">
              <a:solidFill>
                <a:srgbClr val="002060"/>
              </a:solidFill>
              <a:latin typeface="Calibri" pitchFamily="34" charset="0"/>
              <a:ea typeface="HY헤드라인M" pitchFamily="18" charset="-127"/>
            </a:endParaRPr>
          </a:p>
        </p:txBody>
      </p:sp>
      <p:sp>
        <p:nvSpPr>
          <p:cNvPr id="9" name="AutoShape 52"/>
          <p:cNvSpPr>
            <a:spLocks noChangeArrowheads="1"/>
          </p:cNvSpPr>
          <p:nvPr/>
        </p:nvSpPr>
        <p:spPr bwMode="gray">
          <a:xfrm>
            <a:off x="323528" y="500683"/>
            <a:ext cx="8424936" cy="648072"/>
          </a:xfrm>
          <a:prstGeom prst="roundRect">
            <a:avLst>
              <a:gd name="adj" fmla="val 50000"/>
            </a:avLst>
          </a:prstGeom>
          <a:solidFill>
            <a:srgbClr val="00B050"/>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b="1" dirty="0">
              <a:solidFill>
                <a:schemeClr val="bg1"/>
              </a:solidFill>
              <a:latin typeface="Calibri" pitchFamily="34" charset="0"/>
            </a:endParaRPr>
          </a:p>
        </p:txBody>
      </p:sp>
      <p:sp>
        <p:nvSpPr>
          <p:cNvPr id="16" name="Rectangle 2"/>
          <p:cNvSpPr txBox="1">
            <a:spLocks noChangeArrowheads="1"/>
          </p:cNvSpPr>
          <p:nvPr/>
        </p:nvSpPr>
        <p:spPr>
          <a:xfrm>
            <a:off x="323528" y="476672"/>
            <a:ext cx="8388350" cy="600075"/>
          </a:xfrm>
          <a:prstGeom prst="rect">
            <a:avLst/>
          </a:prstGeom>
          <a:noFill/>
        </p:spPr>
        <p:txBody>
          <a:bodyPr anchor="ctr"/>
          <a:lstStyle/>
          <a:p>
            <a:pPr fontAlgn="auto">
              <a:spcAft>
                <a:spcPts val="0"/>
              </a:spcAft>
              <a:defRPr/>
            </a:pPr>
            <a:r>
              <a:rPr kumimoji="0" lang="en-US" altLang="ko-KR"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rPr>
              <a:t>V. Commencement and Setback of Public Providence</a:t>
            </a:r>
            <a:endParaRPr kumimoji="0" lang="ko-KR" altLang="en-US"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4" descr="D:\WEB AGENCY 제안참가자료\고속철도\04. 클립아트 모음\네모4위에타원1.jpg"/>
          <p:cNvPicPr>
            <a:picLocks noChangeAspect="1" noChangeArrowheads="1"/>
          </p:cNvPicPr>
          <p:nvPr/>
        </p:nvPicPr>
        <p:blipFill>
          <a:blip r:embed="rId3" cstate="print"/>
          <a:srcRect/>
          <a:stretch>
            <a:fillRect/>
          </a:stretch>
        </p:blipFill>
        <p:spPr bwMode="auto">
          <a:xfrm>
            <a:off x="0" y="1124744"/>
            <a:ext cx="9144000" cy="3607594"/>
          </a:xfrm>
          <a:prstGeom prst="rect">
            <a:avLst/>
          </a:prstGeom>
          <a:noFill/>
          <a:ln w="9525">
            <a:noFill/>
            <a:miter lim="800000"/>
            <a:headEnd/>
            <a:tailEnd/>
          </a:ln>
        </p:spPr>
      </p:pic>
      <p:sp>
        <p:nvSpPr>
          <p:cNvPr id="64515" name="TextBox 212"/>
          <p:cNvSpPr txBox="1">
            <a:spLocks noChangeArrowheads="1"/>
          </p:cNvSpPr>
          <p:nvPr/>
        </p:nvSpPr>
        <p:spPr bwMode="auto">
          <a:xfrm>
            <a:off x="444724" y="3573016"/>
            <a:ext cx="1751012" cy="889979"/>
          </a:xfrm>
          <a:prstGeom prst="rect">
            <a:avLst/>
          </a:prstGeom>
          <a:noFill/>
          <a:ln w="9525">
            <a:noFill/>
            <a:miter lim="800000"/>
            <a:headEnd/>
            <a:tailEnd/>
          </a:ln>
        </p:spPr>
        <p:txBody>
          <a:bodyPr lIns="58412" tIns="29206" rIns="58412" bIns="29206">
            <a:spAutoFit/>
          </a:bodyPr>
          <a:lstStyle/>
          <a:p>
            <a:pPr algn="ctr"/>
            <a:r>
              <a:rPr lang="en-US" altLang="ko-KR" dirty="0" smtClean="0">
                <a:latin typeface="Calibri" pitchFamily="34" charset="0"/>
                <a:ea typeface="뫼비우스 Bold" pitchFamily="2" charset="-127"/>
              </a:rPr>
              <a:t>Mistrust of John-the-Baptist, Kim Baek-moon</a:t>
            </a:r>
            <a:endParaRPr lang="ko-KR" altLang="en-US" dirty="0">
              <a:latin typeface="Calibri" pitchFamily="34" charset="0"/>
              <a:ea typeface="뫼비우스 Bold" pitchFamily="2" charset="-127"/>
            </a:endParaRPr>
          </a:p>
        </p:txBody>
      </p:sp>
      <p:sp>
        <p:nvSpPr>
          <p:cNvPr id="64516" name="TextBox 213"/>
          <p:cNvSpPr txBox="1">
            <a:spLocks noChangeArrowheads="1"/>
          </p:cNvSpPr>
          <p:nvPr/>
        </p:nvSpPr>
        <p:spPr bwMode="auto">
          <a:xfrm>
            <a:off x="2603376" y="3573016"/>
            <a:ext cx="1752600" cy="889979"/>
          </a:xfrm>
          <a:prstGeom prst="rect">
            <a:avLst/>
          </a:prstGeom>
          <a:noFill/>
          <a:ln w="9525">
            <a:noFill/>
            <a:miter lim="800000"/>
            <a:headEnd/>
            <a:tailEnd/>
          </a:ln>
        </p:spPr>
        <p:txBody>
          <a:bodyPr lIns="58412" tIns="29206" rIns="58412" bIns="29206">
            <a:spAutoFit/>
          </a:bodyPr>
          <a:lstStyle/>
          <a:p>
            <a:pPr algn="ctr"/>
            <a:r>
              <a:rPr lang="en-US" altLang="ko-KR" dirty="0" smtClean="0">
                <a:latin typeface="Calibri" pitchFamily="34" charset="0"/>
                <a:ea typeface="뫼비우스 Bold" pitchFamily="2" charset="-127"/>
              </a:rPr>
              <a:t>Moon Yoon-kook goes into retirement</a:t>
            </a:r>
            <a:endParaRPr lang="ko-KR" altLang="en-US" dirty="0">
              <a:latin typeface="Calibri" pitchFamily="34" charset="0"/>
              <a:ea typeface="뫼비우스 Bold" pitchFamily="2" charset="-127"/>
            </a:endParaRPr>
          </a:p>
        </p:txBody>
      </p:sp>
      <p:sp>
        <p:nvSpPr>
          <p:cNvPr id="64517" name="TextBox 214"/>
          <p:cNvSpPr txBox="1">
            <a:spLocks noChangeArrowheads="1"/>
          </p:cNvSpPr>
          <p:nvPr/>
        </p:nvSpPr>
        <p:spPr bwMode="auto">
          <a:xfrm>
            <a:off x="4572000" y="3645024"/>
            <a:ext cx="2119313" cy="705313"/>
          </a:xfrm>
          <a:prstGeom prst="rect">
            <a:avLst/>
          </a:prstGeom>
          <a:noFill/>
          <a:ln w="9525">
            <a:noFill/>
            <a:miter lim="800000"/>
            <a:headEnd/>
            <a:tailEnd/>
          </a:ln>
        </p:spPr>
        <p:txBody>
          <a:bodyPr lIns="58412" tIns="29206" rIns="58412" bIns="29206">
            <a:spAutoFit/>
          </a:bodyPr>
          <a:lstStyle/>
          <a:p>
            <a:pPr algn="ctr"/>
            <a:r>
              <a:rPr lang="en-US" altLang="ko-KR" sz="1400" dirty="0" smtClean="0">
                <a:latin typeface="Calibri" pitchFamily="34" charset="0"/>
                <a:ea typeface="뫼비우스 Bold" pitchFamily="2" charset="-127"/>
              </a:rPr>
              <a:t>Syngman Rhee administration in conflict with Christian foundation</a:t>
            </a:r>
            <a:endParaRPr lang="ko-KR" altLang="en-US" sz="1400" dirty="0">
              <a:latin typeface="Calibri" pitchFamily="34" charset="0"/>
              <a:ea typeface="뫼비우스 Bold" pitchFamily="2" charset="-127"/>
            </a:endParaRPr>
          </a:p>
        </p:txBody>
      </p:sp>
      <p:sp>
        <p:nvSpPr>
          <p:cNvPr id="64518" name="TextBox 215"/>
          <p:cNvSpPr txBox="1">
            <a:spLocks noChangeArrowheads="1"/>
          </p:cNvSpPr>
          <p:nvPr/>
        </p:nvSpPr>
        <p:spPr bwMode="auto">
          <a:xfrm>
            <a:off x="6864672" y="3573016"/>
            <a:ext cx="1955800" cy="889979"/>
          </a:xfrm>
          <a:prstGeom prst="rect">
            <a:avLst/>
          </a:prstGeom>
          <a:noFill/>
          <a:ln w="9525">
            <a:noFill/>
            <a:miter lim="800000"/>
            <a:headEnd/>
            <a:tailEnd/>
          </a:ln>
        </p:spPr>
        <p:txBody>
          <a:bodyPr wrap="square" lIns="58412" tIns="29206" rIns="58412" bIns="29206">
            <a:spAutoFit/>
          </a:bodyPr>
          <a:lstStyle/>
          <a:p>
            <a:pPr algn="ctr"/>
            <a:r>
              <a:rPr lang="en-US" altLang="ko-KR" dirty="0" smtClean="0">
                <a:latin typeface="Calibri" pitchFamily="34" charset="0"/>
                <a:ea typeface="뫼비우스 Bold" pitchFamily="2" charset="-127"/>
              </a:rPr>
              <a:t>UN wins WWII</a:t>
            </a:r>
          </a:p>
          <a:p>
            <a:pPr algn="ctr"/>
            <a:r>
              <a:rPr lang="en-US" altLang="ko-KR" dirty="0" smtClean="0">
                <a:latin typeface="Calibri" pitchFamily="34" charset="0"/>
                <a:ea typeface="뫼비우스 Bold" pitchFamily="2" charset="-127"/>
              </a:rPr>
              <a:t>North-South Division</a:t>
            </a:r>
            <a:endParaRPr lang="en-US" altLang="ko-KR" dirty="0">
              <a:latin typeface="Calibri" pitchFamily="34" charset="0"/>
              <a:ea typeface="뫼비우스 Bold" pitchFamily="2" charset="-127"/>
            </a:endParaRPr>
          </a:p>
        </p:txBody>
      </p:sp>
      <p:sp>
        <p:nvSpPr>
          <p:cNvPr id="64519" name="직사각형 216"/>
          <p:cNvSpPr>
            <a:spLocks noChangeArrowheads="1"/>
          </p:cNvSpPr>
          <p:nvPr/>
        </p:nvSpPr>
        <p:spPr bwMode="auto">
          <a:xfrm>
            <a:off x="1475656" y="1647166"/>
            <a:ext cx="6153150" cy="1277778"/>
          </a:xfrm>
          <a:prstGeom prst="rect">
            <a:avLst/>
          </a:prstGeom>
          <a:noFill/>
          <a:ln w="9525">
            <a:noFill/>
            <a:miter lim="800000"/>
            <a:headEnd/>
            <a:tailEnd/>
          </a:ln>
        </p:spPr>
        <p:txBody>
          <a:bodyPr lIns="58412" tIns="29206" rIns="58412" bIns="29206">
            <a:spAutoFit/>
          </a:bodyPr>
          <a:lstStyle/>
          <a:p>
            <a:pPr>
              <a:lnSpc>
                <a:spcPct val="90000"/>
              </a:lnSpc>
            </a:pPr>
            <a:r>
              <a:rPr lang="en-US" altLang="ko-KR" sz="3000" b="1" dirty="0" smtClean="0">
                <a:solidFill>
                  <a:srgbClr val="0000FF"/>
                </a:solidFill>
                <a:latin typeface="Calibri" pitchFamily="34" charset="0"/>
                <a:ea typeface="HY헤드라인M" pitchFamily="18" charset="-127"/>
              </a:rPr>
              <a:t>Foundation to restore nation </a:t>
            </a:r>
          </a:p>
          <a:p>
            <a:pPr>
              <a:lnSpc>
                <a:spcPct val="90000"/>
              </a:lnSpc>
            </a:pPr>
            <a:r>
              <a:rPr lang="en-US" altLang="ko-KR" sz="3000" b="1" dirty="0" smtClean="0">
                <a:solidFill>
                  <a:srgbClr val="0000FF"/>
                </a:solidFill>
                <a:latin typeface="Calibri" pitchFamily="34" charset="0"/>
                <a:ea typeface="HY헤드라인M" pitchFamily="18" charset="-127"/>
              </a:rPr>
              <a:t>in seven years LOST</a:t>
            </a:r>
            <a:endParaRPr lang="en-US" altLang="ko-KR" sz="2800" b="1" dirty="0" smtClean="0">
              <a:solidFill>
                <a:srgbClr val="0000FF"/>
              </a:solidFill>
              <a:latin typeface="Calibri" pitchFamily="34" charset="0"/>
              <a:ea typeface="MD솔체" pitchFamily="18" charset="-127"/>
            </a:endParaRPr>
          </a:p>
          <a:p>
            <a:pPr>
              <a:lnSpc>
                <a:spcPct val="90000"/>
              </a:lnSpc>
            </a:pPr>
            <a:r>
              <a:rPr lang="ko-KR" altLang="en-US" sz="800" b="1" dirty="0" smtClean="0">
                <a:solidFill>
                  <a:srgbClr val="660033"/>
                </a:solidFill>
                <a:latin typeface="Calibri" pitchFamily="34" charset="0"/>
                <a:ea typeface="MD솔체" pitchFamily="18" charset="-127"/>
              </a:rPr>
              <a:t> </a:t>
            </a:r>
            <a:endParaRPr lang="en-US" altLang="ko-KR" sz="800" b="1" dirty="0" smtClean="0">
              <a:solidFill>
                <a:srgbClr val="660033"/>
              </a:solidFill>
              <a:latin typeface="Calibri" pitchFamily="34" charset="0"/>
              <a:ea typeface="MD솔체" pitchFamily="18" charset="-127"/>
            </a:endParaRPr>
          </a:p>
          <a:p>
            <a:pPr>
              <a:lnSpc>
                <a:spcPct val="90000"/>
              </a:lnSpc>
            </a:pPr>
            <a:r>
              <a:rPr lang="en-US" altLang="ko-KR" sz="2000" b="1" dirty="0" smtClean="0">
                <a:solidFill>
                  <a:srgbClr val="660033"/>
                </a:solidFill>
                <a:latin typeface="Calibri" pitchFamily="34" charset="0"/>
                <a:ea typeface="MD솔체" pitchFamily="18" charset="-127"/>
              </a:rPr>
              <a:t>1945 ~ 1951 (</a:t>
            </a:r>
            <a:r>
              <a:rPr lang="en-US" altLang="ko-KR" b="1" dirty="0" smtClean="0">
                <a:solidFill>
                  <a:srgbClr val="660033"/>
                </a:solidFill>
                <a:latin typeface="Calibri" pitchFamily="34" charset="0"/>
                <a:ea typeface="MD솔체" pitchFamily="18" charset="-127"/>
              </a:rPr>
              <a:t>To Pyongyang)</a:t>
            </a:r>
            <a:endParaRPr lang="ko-KR" altLang="en-US" dirty="0">
              <a:latin typeface="Calibri" pitchFamily="34" charset="0"/>
            </a:endParaRPr>
          </a:p>
        </p:txBody>
      </p:sp>
      <p:grpSp>
        <p:nvGrpSpPr>
          <p:cNvPr id="2" name="Group 33"/>
          <p:cNvGrpSpPr>
            <a:grpSpLocks/>
          </p:cNvGrpSpPr>
          <p:nvPr/>
        </p:nvGrpSpPr>
        <p:grpSpPr bwMode="auto">
          <a:xfrm>
            <a:off x="211138" y="4742606"/>
            <a:ext cx="2119312" cy="1854746"/>
            <a:chOff x="2304" y="384"/>
            <a:chExt cx="893" cy="453"/>
          </a:xfrm>
        </p:grpSpPr>
        <p:sp>
          <p:nvSpPr>
            <p:cNvPr id="64540" name="Rectangle 34"/>
            <p:cNvSpPr>
              <a:spLocks noChangeArrowheads="1"/>
            </p:cNvSpPr>
            <p:nvPr/>
          </p:nvSpPr>
          <p:spPr bwMode="auto">
            <a:xfrm flipV="1">
              <a:off x="2304" y="384"/>
              <a:ext cx="893" cy="83"/>
            </a:xfrm>
            <a:prstGeom prst="rect">
              <a:avLst/>
            </a:prstGeom>
            <a:solidFill>
              <a:srgbClr val="DCE7FC"/>
            </a:solidFill>
            <a:ln w="9525">
              <a:noFill/>
              <a:miter lim="800000"/>
              <a:headEnd/>
              <a:tailEnd/>
            </a:ln>
            <a:effectLst>
              <a:prstShdw prst="shdw17" dist="17961" dir="2700000">
                <a:srgbClr val="848B97"/>
              </a:prstShdw>
            </a:effectLst>
          </p:spPr>
          <p:txBody>
            <a:bodyPr lIns="36000" tIns="0" rIns="36000" bIns="63558">
              <a:spAutoFit/>
            </a:bodyPr>
            <a:lstStyle/>
            <a:p>
              <a:endParaRPr lang="ko-KR" altLang="en-US" dirty="0">
                <a:latin typeface="Calibri" pitchFamily="34" charset="0"/>
              </a:endParaRPr>
            </a:p>
          </p:txBody>
        </p:sp>
        <p:sp>
          <p:nvSpPr>
            <p:cNvPr id="64541" name="AutoShape 35"/>
            <p:cNvSpPr>
              <a:spLocks noChangeArrowheads="1"/>
            </p:cNvSpPr>
            <p:nvPr/>
          </p:nvSpPr>
          <p:spPr bwMode="auto">
            <a:xfrm flipH="1" flipV="1">
              <a:off x="2332" y="417"/>
              <a:ext cx="828" cy="420"/>
            </a:xfrm>
            <a:prstGeom prst="bevel">
              <a:avLst>
                <a:gd name="adj" fmla="val 1949"/>
              </a:avLst>
            </a:prstGeom>
            <a:solidFill>
              <a:srgbClr val="F0F5FE"/>
            </a:solidFill>
            <a:ln w="9525">
              <a:noFill/>
              <a:miter lim="800000"/>
              <a:headEnd/>
              <a:tailEnd/>
            </a:ln>
          </p:spPr>
          <p:txBody>
            <a:bodyPr rot="10800000" lIns="36000" tIns="0" rIns="36000" bIns="63558" anchor="ctr"/>
            <a:lstStyle/>
            <a:p>
              <a:pPr algn="ctr"/>
              <a:endParaRPr lang="ko-KR" altLang="ko-KR" sz="1000" dirty="0">
                <a:latin typeface="Calibri" pitchFamily="34" charset="0"/>
              </a:endParaRPr>
            </a:p>
          </p:txBody>
        </p:sp>
      </p:grpSp>
      <p:grpSp>
        <p:nvGrpSpPr>
          <p:cNvPr id="3" name="Group 33"/>
          <p:cNvGrpSpPr>
            <a:grpSpLocks/>
          </p:cNvGrpSpPr>
          <p:nvPr/>
        </p:nvGrpSpPr>
        <p:grpSpPr bwMode="auto">
          <a:xfrm>
            <a:off x="6813550" y="4725144"/>
            <a:ext cx="2036763" cy="1900956"/>
            <a:chOff x="2304" y="384"/>
            <a:chExt cx="893" cy="453"/>
          </a:xfrm>
        </p:grpSpPr>
        <p:sp>
          <p:nvSpPr>
            <p:cNvPr id="64538" name="Rectangle 34"/>
            <p:cNvSpPr>
              <a:spLocks noChangeArrowheads="1"/>
            </p:cNvSpPr>
            <p:nvPr/>
          </p:nvSpPr>
          <p:spPr bwMode="auto">
            <a:xfrm flipV="1">
              <a:off x="2304" y="384"/>
              <a:ext cx="893" cy="81"/>
            </a:xfrm>
            <a:prstGeom prst="rect">
              <a:avLst/>
            </a:prstGeom>
            <a:solidFill>
              <a:srgbClr val="DCE7FC"/>
            </a:solidFill>
            <a:ln w="9525">
              <a:noFill/>
              <a:miter lim="800000"/>
              <a:headEnd/>
              <a:tailEnd/>
            </a:ln>
            <a:effectLst>
              <a:prstShdw prst="shdw17" dist="17961" dir="2700000">
                <a:srgbClr val="848B97"/>
              </a:prstShdw>
            </a:effectLst>
          </p:spPr>
          <p:txBody>
            <a:bodyPr lIns="36000" tIns="0" rIns="36000" bIns="63558">
              <a:spAutoFit/>
            </a:bodyPr>
            <a:lstStyle/>
            <a:p>
              <a:endParaRPr lang="ko-KR" altLang="en-US" dirty="0">
                <a:latin typeface="Calibri" pitchFamily="34" charset="0"/>
              </a:endParaRPr>
            </a:p>
          </p:txBody>
        </p:sp>
        <p:sp>
          <p:nvSpPr>
            <p:cNvPr id="64539" name="AutoShape 35"/>
            <p:cNvSpPr>
              <a:spLocks noChangeArrowheads="1"/>
            </p:cNvSpPr>
            <p:nvPr/>
          </p:nvSpPr>
          <p:spPr bwMode="auto">
            <a:xfrm flipH="1" flipV="1">
              <a:off x="2332" y="417"/>
              <a:ext cx="828" cy="420"/>
            </a:xfrm>
            <a:prstGeom prst="bevel">
              <a:avLst>
                <a:gd name="adj" fmla="val 1949"/>
              </a:avLst>
            </a:prstGeom>
            <a:solidFill>
              <a:srgbClr val="F0F5FE"/>
            </a:solidFill>
            <a:ln w="9525">
              <a:noFill/>
              <a:miter lim="800000"/>
              <a:headEnd/>
              <a:tailEnd/>
            </a:ln>
          </p:spPr>
          <p:txBody>
            <a:bodyPr rot="10800000" lIns="36000" tIns="0" rIns="36000" bIns="63558" anchor="ctr"/>
            <a:lstStyle/>
            <a:p>
              <a:pPr algn="ctr"/>
              <a:endParaRPr lang="ko-KR" altLang="ko-KR" sz="1000" dirty="0">
                <a:latin typeface="Calibri" pitchFamily="34" charset="0"/>
              </a:endParaRPr>
            </a:p>
          </p:txBody>
        </p:sp>
      </p:grpSp>
      <p:grpSp>
        <p:nvGrpSpPr>
          <p:cNvPr id="4" name="Group 33"/>
          <p:cNvGrpSpPr>
            <a:grpSpLocks/>
          </p:cNvGrpSpPr>
          <p:nvPr/>
        </p:nvGrpSpPr>
        <p:grpSpPr bwMode="auto">
          <a:xfrm>
            <a:off x="4613275" y="4725144"/>
            <a:ext cx="2078038" cy="1900956"/>
            <a:chOff x="2304" y="384"/>
            <a:chExt cx="893" cy="453"/>
          </a:xfrm>
        </p:grpSpPr>
        <p:sp>
          <p:nvSpPr>
            <p:cNvPr id="64536" name="Rectangle 34"/>
            <p:cNvSpPr>
              <a:spLocks noChangeArrowheads="1"/>
            </p:cNvSpPr>
            <p:nvPr/>
          </p:nvSpPr>
          <p:spPr bwMode="auto">
            <a:xfrm flipV="1">
              <a:off x="2304" y="384"/>
              <a:ext cx="893" cy="81"/>
            </a:xfrm>
            <a:prstGeom prst="rect">
              <a:avLst/>
            </a:prstGeom>
            <a:solidFill>
              <a:srgbClr val="DCE7FC"/>
            </a:solidFill>
            <a:ln w="9525">
              <a:noFill/>
              <a:miter lim="800000"/>
              <a:headEnd/>
              <a:tailEnd/>
            </a:ln>
            <a:effectLst>
              <a:prstShdw prst="shdw17" dist="17961" dir="2700000">
                <a:srgbClr val="848B97"/>
              </a:prstShdw>
            </a:effectLst>
          </p:spPr>
          <p:txBody>
            <a:bodyPr lIns="36000" tIns="0" rIns="36000" bIns="63558">
              <a:spAutoFit/>
            </a:bodyPr>
            <a:lstStyle/>
            <a:p>
              <a:endParaRPr lang="ko-KR" altLang="en-US" dirty="0">
                <a:latin typeface="Calibri" pitchFamily="34" charset="0"/>
              </a:endParaRPr>
            </a:p>
          </p:txBody>
        </p:sp>
        <p:sp>
          <p:nvSpPr>
            <p:cNvPr id="64537" name="AutoShape 35"/>
            <p:cNvSpPr>
              <a:spLocks noChangeArrowheads="1"/>
            </p:cNvSpPr>
            <p:nvPr/>
          </p:nvSpPr>
          <p:spPr bwMode="auto">
            <a:xfrm flipH="1" flipV="1">
              <a:off x="2332" y="417"/>
              <a:ext cx="828" cy="420"/>
            </a:xfrm>
            <a:prstGeom prst="bevel">
              <a:avLst>
                <a:gd name="adj" fmla="val 1949"/>
              </a:avLst>
            </a:prstGeom>
            <a:solidFill>
              <a:srgbClr val="F0F5FE"/>
            </a:solidFill>
            <a:ln w="9525">
              <a:noFill/>
              <a:miter lim="800000"/>
              <a:headEnd/>
              <a:tailEnd/>
            </a:ln>
          </p:spPr>
          <p:txBody>
            <a:bodyPr rot="10800000" lIns="36000" tIns="0" rIns="36000" bIns="63558" anchor="ctr"/>
            <a:lstStyle/>
            <a:p>
              <a:pPr algn="ctr"/>
              <a:endParaRPr lang="ko-KR" altLang="ko-KR" sz="1000" dirty="0">
                <a:latin typeface="Calibri" pitchFamily="34" charset="0"/>
              </a:endParaRPr>
            </a:p>
          </p:txBody>
        </p:sp>
      </p:grpSp>
      <p:grpSp>
        <p:nvGrpSpPr>
          <p:cNvPr id="5" name="Group 33"/>
          <p:cNvGrpSpPr>
            <a:grpSpLocks/>
          </p:cNvGrpSpPr>
          <p:nvPr/>
        </p:nvGrpSpPr>
        <p:grpSpPr bwMode="auto">
          <a:xfrm>
            <a:off x="2452688" y="4725144"/>
            <a:ext cx="2078037" cy="1900956"/>
            <a:chOff x="2304" y="384"/>
            <a:chExt cx="893" cy="453"/>
          </a:xfrm>
        </p:grpSpPr>
        <p:sp>
          <p:nvSpPr>
            <p:cNvPr id="64534" name="Rectangle 34"/>
            <p:cNvSpPr>
              <a:spLocks noChangeArrowheads="1"/>
            </p:cNvSpPr>
            <p:nvPr/>
          </p:nvSpPr>
          <p:spPr bwMode="auto">
            <a:xfrm flipV="1">
              <a:off x="2304" y="384"/>
              <a:ext cx="893" cy="81"/>
            </a:xfrm>
            <a:prstGeom prst="rect">
              <a:avLst/>
            </a:prstGeom>
            <a:solidFill>
              <a:srgbClr val="DCE7FC"/>
            </a:solidFill>
            <a:ln w="9525">
              <a:noFill/>
              <a:miter lim="800000"/>
              <a:headEnd/>
              <a:tailEnd/>
            </a:ln>
            <a:effectLst>
              <a:prstShdw prst="shdw17" dist="17961" dir="2700000">
                <a:srgbClr val="848B97"/>
              </a:prstShdw>
            </a:effectLst>
          </p:spPr>
          <p:txBody>
            <a:bodyPr lIns="36000" tIns="0" rIns="36000" bIns="63558">
              <a:spAutoFit/>
            </a:bodyPr>
            <a:lstStyle/>
            <a:p>
              <a:endParaRPr lang="ko-KR" altLang="en-US" dirty="0">
                <a:latin typeface="Calibri" pitchFamily="34" charset="0"/>
              </a:endParaRPr>
            </a:p>
          </p:txBody>
        </p:sp>
        <p:sp>
          <p:nvSpPr>
            <p:cNvPr id="64535" name="AutoShape 35"/>
            <p:cNvSpPr>
              <a:spLocks noChangeArrowheads="1"/>
            </p:cNvSpPr>
            <p:nvPr/>
          </p:nvSpPr>
          <p:spPr bwMode="auto">
            <a:xfrm flipH="1" flipV="1">
              <a:off x="2332" y="417"/>
              <a:ext cx="828" cy="420"/>
            </a:xfrm>
            <a:prstGeom prst="bevel">
              <a:avLst>
                <a:gd name="adj" fmla="val 1949"/>
              </a:avLst>
            </a:prstGeom>
            <a:solidFill>
              <a:srgbClr val="F0F5FE"/>
            </a:solidFill>
            <a:ln w="9525">
              <a:noFill/>
              <a:miter lim="800000"/>
              <a:headEnd/>
              <a:tailEnd/>
            </a:ln>
          </p:spPr>
          <p:txBody>
            <a:bodyPr rot="10800000" lIns="36000" tIns="0" rIns="36000" bIns="63558" anchor="ctr"/>
            <a:lstStyle/>
            <a:p>
              <a:pPr algn="ctr"/>
              <a:endParaRPr lang="ko-KR" altLang="ko-KR" sz="1000" dirty="0">
                <a:latin typeface="Calibri" pitchFamily="34" charset="0"/>
              </a:endParaRPr>
            </a:p>
          </p:txBody>
        </p:sp>
      </p:grpSp>
      <p:sp>
        <p:nvSpPr>
          <p:cNvPr id="64524" name="TextBox 229"/>
          <p:cNvSpPr txBox="1">
            <a:spLocks noChangeArrowheads="1"/>
          </p:cNvSpPr>
          <p:nvPr/>
        </p:nvSpPr>
        <p:spPr bwMode="auto">
          <a:xfrm>
            <a:off x="333375" y="4941168"/>
            <a:ext cx="1955800" cy="1536310"/>
          </a:xfrm>
          <a:prstGeom prst="rect">
            <a:avLst/>
          </a:prstGeom>
          <a:noFill/>
          <a:ln w="9525">
            <a:noFill/>
            <a:miter lim="800000"/>
            <a:headEnd/>
            <a:tailEnd/>
          </a:ln>
        </p:spPr>
        <p:txBody>
          <a:bodyPr wrap="square" lIns="58412" tIns="29206" rIns="58412" bIns="29206">
            <a:spAutoFit/>
          </a:bodyPr>
          <a:lstStyle/>
          <a:p>
            <a:pPr marL="179388" indent="-179388" algn="l">
              <a:buFontTx/>
              <a:buChar char="-"/>
            </a:pPr>
            <a:r>
              <a:rPr lang="en-US" altLang="ko-KR" sz="1600" dirty="0" smtClean="0">
                <a:latin typeface="Calibri" pitchFamily="34" charset="0"/>
              </a:rPr>
              <a:t>Holy man of his age</a:t>
            </a:r>
          </a:p>
          <a:p>
            <a:pPr marL="179388" indent="-179388" algn="l">
              <a:buFontTx/>
              <a:buChar char="-"/>
            </a:pPr>
            <a:r>
              <a:rPr lang="en-US" altLang="ko-KR" sz="1600" dirty="0" smtClean="0">
                <a:latin typeface="Calibri" pitchFamily="34" charset="0"/>
                <a:ea typeface="뫼비우스 Bold" pitchFamily="2" charset="-127"/>
              </a:rPr>
              <a:t>Connected with Syngman Rhee administration</a:t>
            </a:r>
          </a:p>
          <a:p>
            <a:pPr marL="179388" indent="-179388" algn="l">
              <a:buFontTx/>
              <a:buChar char="-"/>
            </a:pPr>
            <a:r>
              <a:rPr lang="en-US" altLang="ko-KR" sz="1600" dirty="0" smtClean="0">
                <a:latin typeface="Calibri" pitchFamily="34" charset="0"/>
                <a:ea typeface="뫼비우스 Bold" pitchFamily="2" charset="-127"/>
              </a:rPr>
              <a:t>Shin Sung-mo</a:t>
            </a:r>
          </a:p>
          <a:p>
            <a:pPr marL="179388" indent="-179388" algn="l">
              <a:buFontTx/>
              <a:buChar char="-"/>
            </a:pPr>
            <a:r>
              <a:rPr lang="en-US" altLang="ko-KR" sz="1600" dirty="0" smtClean="0">
                <a:latin typeface="Calibri" pitchFamily="34" charset="0"/>
                <a:ea typeface="뫼비우스 Bold" pitchFamily="2" charset="-127"/>
              </a:rPr>
              <a:t>Finding 12 disciples</a:t>
            </a:r>
            <a:endParaRPr lang="ko-KR" altLang="en-US" sz="1600" dirty="0">
              <a:latin typeface="Calibri" pitchFamily="34" charset="0"/>
            </a:endParaRPr>
          </a:p>
        </p:txBody>
      </p:sp>
      <p:sp>
        <p:nvSpPr>
          <p:cNvPr id="64525" name="TextBox 230"/>
          <p:cNvSpPr txBox="1">
            <a:spLocks noChangeArrowheads="1"/>
          </p:cNvSpPr>
          <p:nvPr/>
        </p:nvSpPr>
        <p:spPr bwMode="auto">
          <a:xfrm>
            <a:off x="2533650" y="4869160"/>
            <a:ext cx="1957388" cy="1782531"/>
          </a:xfrm>
          <a:prstGeom prst="rect">
            <a:avLst/>
          </a:prstGeom>
          <a:noFill/>
          <a:ln w="9525">
            <a:noFill/>
            <a:miter lim="800000"/>
            <a:headEnd/>
            <a:tailEnd/>
          </a:ln>
        </p:spPr>
        <p:txBody>
          <a:bodyPr lIns="58412" tIns="29206" rIns="58412" bIns="29206">
            <a:spAutoFit/>
          </a:bodyPr>
          <a:lstStyle/>
          <a:p>
            <a:pPr marL="179388" indent="-179388" algn="l">
              <a:buFontTx/>
              <a:buChar char="-"/>
            </a:pPr>
            <a:r>
              <a:rPr lang="en-US" altLang="ko-KR" sz="1400" dirty="0" smtClean="0">
                <a:latin typeface="Calibri" pitchFamily="34" charset="0"/>
              </a:rPr>
              <a:t>March 1 Independence movement</a:t>
            </a:r>
          </a:p>
          <a:p>
            <a:pPr marL="179388" indent="-179388" algn="l">
              <a:buFontTx/>
              <a:buChar char="-"/>
            </a:pPr>
            <a:r>
              <a:rPr lang="en-US" altLang="ko-KR" sz="1400" dirty="0" smtClean="0">
                <a:latin typeface="Calibri" pitchFamily="34" charset="0"/>
              </a:rPr>
              <a:t>Friends with Kim Gu</a:t>
            </a:r>
          </a:p>
          <a:p>
            <a:pPr marL="179388" indent="-179388" algn="l">
              <a:buFontTx/>
              <a:buChar char="-"/>
            </a:pPr>
            <a:r>
              <a:rPr lang="en-US" altLang="ko-KR" sz="1400" dirty="0" smtClean="0">
                <a:latin typeface="Calibri" pitchFamily="34" charset="0"/>
              </a:rPr>
              <a:t>Order of Merit for National Foundation</a:t>
            </a:r>
          </a:p>
          <a:p>
            <a:pPr marL="179388" indent="-179388" algn="l">
              <a:buFontTx/>
              <a:buChar char="-"/>
            </a:pPr>
            <a:r>
              <a:rPr lang="en-US" altLang="ko-KR" sz="1400" dirty="0" smtClean="0">
                <a:latin typeface="Calibri" pitchFamily="34" charset="0"/>
              </a:rPr>
              <a:t>Sent funds 70,000 hwan</a:t>
            </a:r>
            <a:endParaRPr lang="ko-KR" altLang="en-US" sz="1400" dirty="0">
              <a:latin typeface="Calibri" pitchFamily="34" charset="0"/>
            </a:endParaRPr>
          </a:p>
        </p:txBody>
      </p:sp>
      <p:sp>
        <p:nvSpPr>
          <p:cNvPr id="64526" name="TextBox 232"/>
          <p:cNvSpPr txBox="1">
            <a:spLocks noChangeArrowheads="1"/>
          </p:cNvSpPr>
          <p:nvPr/>
        </p:nvSpPr>
        <p:spPr bwMode="auto">
          <a:xfrm>
            <a:off x="4716016" y="4869160"/>
            <a:ext cx="1916113" cy="1751754"/>
          </a:xfrm>
          <a:prstGeom prst="rect">
            <a:avLst/>
          </a:prstGeom>
          <a:noFill/>
          <a:ln w="9525">
            <a:noFill/>
            <a:miter lim="800000"/>
            <a:headEnd/>
            <a:tailEnd/>
          </a:ln>
        </p:spPr>
        <p:txBody>
          <a:bodyPr wrap="square" lIns="58412" tIns="29206" rIns="58412" bIns="29206">
            <a:spAutoFit/>
          </a:bodyPr>
          <a:lstStyle/>
          <a:p>
            <a:pPr marL="179388" indent="-179388" algn="l">
              <a:lnSpc>
                <a:spcPts val="2238"/>
              </a:lnSpc>
              <a:buFontTx/>
              <a:buChar char="-"/>
            </a:pPr>
            <a:r>
              <a:rPr lang="en-US" altLang="ko-KR" sz="1100" b="0" dirty="0" smtClean="0">
                <a:latin typeface="Calibri" pitchFamily="34" charset="0"/>
              </a:rPr>
              <a:t>Betrayed national forces</a:t>
            </a:r>
          </a:p>
          <a:p>
            <a:pPr marL="179388" indent="-179388" algn="l">
              <a:lnSpc>
                <a:spcPts val="2238"/>
              </a:lnSpc>
              <a:buFontTx/>
              <a:buChar char="-"/>
            </a:pPr>
            <a:r>
              <a:rPr lang="en-US" altLang="ko-KR" sz="1100" b="0" dirty="0" smtClean="0">
                <a:latin typeface="Calibri" pitchFamily="34" charset="0"/>
              </a:rPr>
              <a:t>Shrine worshipers did not appear (Mostly Christian)</a:t>
            </a:r>
          </a:p>
          <a:p>
            <a:pPr marL="179388" indent="-179388" algn="l">
              <a:lnSpc>
                <a:spcPts val="2238"/>
              </a:lnSpc>
              <a:buFontTx/>
              <a:buChar char="-"/>
            </a:pPr>
            <a:r>
              <a:rPr lang="en-US" altLang="ko-KR" sz="1100" b="0" dirty="0" smtClean="0">
                <a:latin typeface="Calibri" pitchFamily="34" charset="0"/>
              </a:rPr>
              <a:t>Failure to form realm of eldest son centered on Christianity</a:t>
            </a:r>
          </a:p>
        </p:txBody>
      </p:sp>
      <p:sp>
        <p:nvSpPr>
          <p:cNvPr id="64527" name="TextBox 233"/>
          <p:cNvSpPr txBox="1">
            <a:spLocks noChangeArrowheads="1"/>
          </p:cNvSpPr>
          <p:nvPr/>
        </p:nvSpPr>
        <p:spPr bwMode="auto">
          <a:xfrm>
            <a:off x="6894513" y="4869160"/>
            <a:ext cx="1955800" cy="1782531"/>
          </a:xfrm>
          <a:prstGeom prst="rect">
            <a:avLst/>
          </a:prstGeom>
          <a:noFill/>
          <a:ln w="9525">
            <a:noFill/>
            <a:miter lim="800000"/>
            <a:headEnd/>
            <a:tailEnd/>
          </a:ln>
        </p:spPr>
        <p:txBody>
          <a:bodyPr wrap="square" lIns="58412" tIns="29206" rIns="58412" bIns="29206">
            <a:spAutoFit/>
          </a:bodyPr>
          <a:lstStyle/>
          <a:p>
            <a:pPr marL="179388" indent="-179388" algn="l">
              <a:buFontTx/>
              <a:buChar char="-"/>
            </a:pPr>
            <a:r>
              <a:rPr lang="en-US" altLang="ko-KR" sz="1400" b="0" dirty="0" smtClean="0">
                <a:latin typeface="Calibri" pitchFamily="34" charset="0"/>
              </a:rPr>
              <a:t>Decisive battle between God and Satan</a:t>
            </a:r>
          </a:p>
          <a:p>
            <a:pPr marL="179388" indent="-179388" algn="l">
              <a:buFontTx/>
              <a:buChar char="-"/>
            </a:pPr>
            <a:r>
              <a:rPr lang="en-US" altLang="ko-KR" sz="1400" b="0" dirty="0" smtClean="0">
                <a:latin typeface="Calibri" pitchFamily="34" charset="0"/>
              </a:rPr>
              <a:t>Failure to have Korea centered on UN go on a path of peace</a:t>
            </a:r>
          </a:p>
          <a:p>
            <a:pPr marL="179388" indent="-179388" algn="l">
              <a:buFontTx/>
              <a:buChar char="-"/>
            </a:pPr>
            <a:r>
              <a:rPr lang="en-US" altLang="ko-KR" sz="1400" b="0" dirty="0" smtClean="0">
                <a:latin typeface="Calibri" pitchFamily="34" charset="0"/>
              </a:rPr>
              <a:t>Failure of US military administration</a:t>
            </a:r>
            <a:endParaRPr lang="ko-KR" altLang="en-US" sz="1400" b="0" dirty="0">
              <a:latin typeface="Calibri" pitchFamily="34" charset="0"/>
            </a:endParaRPr>
          </a:p>
        </p:txBody>
      </p:sp>
      <p:sp>
        <p:nvSpPr>
          <p:cNvPr id="30" name="AutoShape 52"/>
          <p:cNvSpPr>
            <a:spLocks noChangeArrowheads="1"/>
          </p:cNvSpPr>
          <p:nvPr/>
        </p:nvSpPr>
        <p:spPr bwMode="gray">
          <a:xfrm>
            <a:off x="323528" y="476672"/>
            <a:ext cx="8424936" cy="648072"/>
          </a:xfrm>
          <a:prstGeom prst="roundRect">
            <a:avLst>
              <a:gd name="adj" fmla="val 50000"/>
            </a:avLst>
          </a:prstGeom>
          <a:solidFill>
            <a:srgbClr val="00B050"/>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b="1" dirty="0">
              <a:solidFill>
                <a:schemeClr val="bg1"/>
              </a:solidFill>
              <a:latin typeface="Calibri" pitchFamily="34" charset="0"/>
            </a:endParaRPr>
          </a:p>
        </p:txBody>
      </p:sp>
      <p:sp>
        <p:nvSpPr>
          <p:cNvPr id="31" name="Rectangle 2"/>
          <p:cNvSpPr txBox="1">
            <a:spLocks noChangeArrowheads="1"/>
          </p:cNvSpPr>
          <p:nvPr/>
        </p:nvSpPr>
        <p:spPr>
          <a:xfrm>
            <a:off x="323528" y="452661"/>
            <a:ext cx="8388350" cy="600075"/>
          </a:xfrm>
          <a:prstGeom prst="rect">
            <a:avLst/>
          </a:prstGeom>
          <a:noFill/>
        </p:spPr>
        <p:txBody>
          <a:bodyPr anchor="ctr"/>
          <a:lstStyle/>
          <a:p>
            <a:pPr fontAlgn="auto">
              <a:spcAft>
                <a:spcPts val="0"/>
              </a:spcAft>
              <a:defRPr/>
            </a:pPr>
            <a:r>
              <a:rPr kumimoji="0" lang="en-US" altLang="ko-KR"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rPr>
              <a:t>V. Commencement and Setback of Public Providence</a:t>
            </a:r>
            <a:endParaRPr kumimoji="0" lang="ko-KR" altLang="en-US"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pic>
        <p:nvPicPr>
          <p:cNvPr id="32" name="Picture 3" descr="세례요한"/>
          <p:cNvPicPr>
            <a:picLocks noChangeAspect="1" noChangeArrowheads="1"/>
          </p:cNvPicPr>
          <p:nvPr/>
        </p:nvPicPr>
        <p:blipFill>
          <a:blip r:embed="rId4" cstate="print"/>
          <a:srcRect/>
          <a:stretch>
            <a:fillRect/>
          </a:stretch>
        </p:blipFill>
        <p:spPr bwMode="auto">
          <a:xfrm>
            <a:off x="251520" y="1196752"/>
            <a:ext cx="8640960" cy="5400600"/>
          </a:xfrm>
          <a:prstGeom prst="rect">
            <a:avLst/>
          </a:prstGeom>
          <a:noFill/>
          <a:ln w="9525">
            <a:noFill/>
            <a:miter lim="800000"/>
            <a:headEnd/>
            <a:tailEnd/>
          </a:ln>
        </p:spPr>
      </p:pic>
      <p:pic>
        <p:nvPicPr>
          <p:cNvPr id="33" name="Picture 7" descr="독립운동"/>
          <p:cNvPicPr>
            <a:picLocks noChangeAspect="1" noChangeArrowheads="1"/>
          </p:cNvPicPr>
          <p:nvPr/>
        </p:nvPicPr>
        <p:blipFill>
          <a:blip r:embed="rId5" cstate="print"/>
          <a:srcRect/>
          <a:stretch>
            <a:fillRect/>
          </a:stretch>
        </p:blipFill>
        <p:spPr bwMode="auto">
          <a:xfrm flipH="1">
            <a:off x="4499992" y="1180943"/>
            <a:ext cx="4392488" cy="2680105"/>
          </a:xfrm>
          <a:prstGeom prst="rect">
            <a:avLst/>
          </a:prstGeom>
          <a:noFill/>
          <a:ln w="9525">
            <a:noFill/>
            <a:miter lim="800000"/>
            <a:headEnd/>
            <a:tailEnd/>
          </a:ln>
        </p:spPr>
      </p:pic>
      <p:pic>
        <p:nvPicPr>
          <p:cNvPr id="34" name="Picture 9" descr="4045a068c8c00"/>
          <p:cNvPicPr>
            <a:picLocks noChangeAspect="1" noChangeArrowheads="1"/>
          </p:cNvPicPr>
          <p:nvPr/>
        </p:nvPicPr>
        <p:blipFill>
          <a:blip r:embed="rId6" cstate="print"/>
          <a:srcRect/>
          <a:stretch>
            <a:fillRect/>
          </a:stretch>
        </p:blipFill>
        <p:spPr bwMode="auto">
          <a:xfrm>
            <a:off x="251520" y="1180943"/>
            <a:ext cx="4248472" cy="2680105"/>
          </a:xfrm>
          <a:prstGeom prst="rect">
            <a:avLst/>
          </a:prstGeom>
          <a:noFill/>
          <a:ln w="9525">
            <a:noFill/>
            <a:miter lim="800000"/>
            <a:headEnd/>
            <a:tailEnd/>
          </a:ln>
        </p:spPr>
      </p:pic>
      <p:pic>
        <p:nvPicPr>
          <p:cNvPr id="35" name="Picture 3" descr="문윤국&amp;이승만"/>
          <p:cNvPicPr>
            <a:picLocks noChangeAspect="1" noChangeArrowheads="1"/>
          </p:cNvPicPr>
          <p:nvPr/>
        </p:nvPicPr>
        <p:blipFill>
          <a:blip r:embed="rId7" cstate="print"/>
          <a:srcRect l="50011"/>
          <a:stretch>
            <a:fillRect/>
          </a:stretch>
        </p:blipFill>
        <p:spPr bwMode="auto">
          <a:xfrm>
            <a:off x="251520" y="3861048"/>
            <a:ext cx="4248472" cy="2736304"/>
          </a:xfrm>
          <a:prstGeom prst="rect">
            <a:avLst/>
          </a:prstGeom>
          <a:noFill/>
          <a:ln w="9525">
            <a:noFill/>
            <a:miter lim="800000"/>
            <a:headEnd/>
            <a:tailEnd/>
          </a:ln>
        </p:spPr>
      </p:pic>
      <p:pic>
        <p:nvPicPr>
          <p:cNvPr id="36" name="Picture 8" descr="aki3"/>
          <p:cNvPicPr>
            <a:picLocks noChangeAspect="1" noChangeArrowheads="1"/>
          </p:cNvPicPr>
          <p:nvPr/>
        </p:nvPicPr>
        <p:blipFill>
          <a:blip r:embed="rId8" cstate="print">
            <a:lum contrast="24000"/>
          </a:blip>
          <a:srcRect/>
          <a:stretch>
            <a:fillRect/>
          </a:stretch>
        </p:blipFill>
        <p:spPr bwMode="auto">
          <a:xfrm>
            <a:off x="4499992" y="3861048"/>
            <a:ext cx="4392488" cy="2736304"/>
          </a:xfrm>
          <a:prstGeom prst="rect">
            <a:avLst/>
          </a:prstGeom>
          <a:noFill/>
          <a:ln w="9525">
            <a:noFill/>
            <a:miter lim="800000"/>
            <a:headEnd/>
            <a:tailEnd/>
          </a:ln>
        </p:spPr>
      </p:pic>
      <p:pic>
        <p:nvPicPr>
          <p:cNvPr id="38" name="그림 37" descr="이승만 김구 하지중장.jpg"/>
          <p:cNvPicPr>
            <a:picLocks noChangeAspect="1"/>
          </p:cNvPicPr>
          <p:nvPr/>
        </p:nvPicPr>
        <p:blipFill>
          <a:blip r:embed="rId9" cstate="print"/>
          <a:srcRect b="26794"/>
          <a:stretch>
            <a:fillRect/>
          </a:stretch>
        </p:blipFill>
        <p:spPr bwMode="auto">
          <a:xfrm>
            <a:off x="251520" y="1196752"/>
            <a:ext cx="8640960" cy="5400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 dur="1000" fill="hold"/>
                                        <p:tgtEl>
                                          <p:spTgt spid="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cTn>
                              </p:par>
                              <p:par>
                                <p:cTn id="21" presetID="48" presetClass="entr" presetSubtype="0" accel="5000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3"/>
                                        </p:tgtEl>
                                        <p:attrNameLst>
                                          <p:attrName>ppt_y</p:attrName>
                                        </p:attrNameLst>
                                      </p:cBhvr>
                                      <p:tavLst>
                                        <p:tav tm="0">
                                          <p:val>
                                            <p:strVal val="#ppt_y"/>
                                          </p:val>
                                        </p:tav>
                                        <p:tav tm="100000">
                                          <p:val>
                                            <p:strVal val="#ppt_y"/>
                                          </p:val>
                                        </p:tav>
                                      </p:tavLst>
                                    </p:anim>
                                    <p:animEffect transition="in" filter="fade">
                                      <p:cBhvr>
                                        <p:cTn id="26" dur="1000"/>
                                        <p:tgtEl>
                                          <p:spTgt spid="33"/>
                                        </p:tgtEl>
                                      </p:cBhvr>
                                    </p:animEffect>
                                  </p:childTnLst>
                                </p:cTn>
                              </p:par>
                            </p:childTnLst>
                          </p:cTn>
                        </p:par>
                        <p:par>
                          <p:cTn id="27" fill="hold">
                            <p:stCondLst>
                              <p:cond delay="1000"/>
                            </p:stCondLst>
                            <p:childTnLst>
                              <p:par>
                                <p:cTn id="28" presetID="48" presetClass="entr" presetSubtype="0" accel="5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5"/>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5"/>
                                        </p:tgtEl>
                                        <p:attrNameLst>
                                          <p:attrName>ppt_y</p:attrName>
                                        </p:attrNameLst>
                                      </p:cBhvr>
                                      <p:tavLst>
                                        <p:tav tm="0">
                                          <p:val>
                                            <p:strVal val="#ppt_y"/>
                                          </p:val>
                                        </p:tav>
                                        <p:tav tm="100000">
                                          <p:val>
                                            <p:strVal val="#ppt_y"/>
                                          </p:val>
                                        </p:tav>
                                      </p:tavLst>
                                    </p:anim>
                                    <p:animEffect transition="in" filter="fade">
                                      <p:cBhvr>
                                        <p:cTn id="33" dur="1000"/>
                                        <p:tgtEl>
                                          <p:spTgt spid="35"/>
                                        </p:tgtEl>
                                      </p:cBhvr>
                                    </p:animEffect>
                                  </p:childTnLst>
                                </p:cTn>
                              </p:par>
                              <p:par>
                                <p:cTn id="34" presetID="48" presetClass="entr" presetSubtype="0" accel="5000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6"/>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6"/>
                                        </p:tgtEl>
                                        <p:attrNameLst>
                                          <p:attrName>ppt_y</p:attrName>
                                        </p:attrNameLst>
                                      </p:cBhvr>
                                      <p:tavLst>
                                        <p:tav tm="0">
                                          <p:val>
                                            <p:strVal val="#ppt_y"/>
                                          </p:val>
                                        </p:tav>
                                        <p:tav tm="100000">
                                          <p:val>
                                            <p:strVal val="#ppt_y"/>
                                          </p:val>
                                        </p:tav>
                                      </p:tavLst>
                                    </p:anim>
                                    <p:animEffect transition="in" filter="fade">
                                      <p:cBhvr>
                                        <p:cTn id="39" dur="1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500"/>
                                        <p:tgtEl>
                                          <p:spTgt spid="34"/>
                                        </p:tgtEl>
                                        <p:attrNameLst>
                                          <p:attrName>ppt_x</p:attrName>
                                        </p:attrNameLst>
                                      </p:cBhvr>
                                      <p:tavLst>
                                        <p:tav tm="0">
                                          <p:val>
                                            <p:strVal val="ppt_x"/>
                                          </p:val>
                                        </p:tav>
                                        <p:tav tm="100000">
                                          <p:val>
                                            <p:strVal val="1+ppt_w/2"/>
                                          </p:val>
                                        </p:tav>
                                      </p:tavLst>
                                    </p:anim>
                                    <p:anim calcmode="lin" valueType="num">
                                      <p:cBhvr additive="base">
                                        <p:cTn id="44" dur="500"/>
                                        <p:tgtEl>
                                          <p:spTgt spid="34"/>
                                        </p:tgtEl>
                                        <p:attrNameLst>
                                          <p:attrName>ppt_y</p:attrName>
                                        </p:attrNameLst>
                                      </p:cBhvr>
                                      <p:tavLst>
                                        <p:tav tm="0">
                                          <p:val>
                                            <p:strVal val="ppt_y"/>
                                          </p:val>
                                        </p:tav>
                                        <p:tav tm="100000">
                                          <p:val>
                                            <p:strVal val="ppt_y"/>
                                          </p:val>
                                        </p:tav>
                                      </p:tavLst>
                                    </p:anim>
                                    <p:set>
                                      <p:cBhvr>
                                        <p:cTn id="45" dur="1" fill="hold">
                                          <p:stCondLst>
                                            <p:cond delay="499"/>
                                          </p:stCondLst>
                                        </p:cTn>
                                        <p:tgtEl>
                                          <p:spTgt spid="34"/>
                                        </p:tgtEl>
                                        <p:attrNameLst>
                                          <p:attrName>style.visibility</p:attrName>
                                        </p:attrNameLst>
                                      </p:cBhvr>
                                      <p:to>
                                        <p:strVal val="hidden"/>
                                      </p:to>
                                    </p:set>
                                  </p:childTnLst>
                                </p:cTn>
                              </p:par>
                              <p:par>
                                <p:cTn id="46" presetID="2" presetClass="exit" presetSubtype="2" fill="hold" nodeType="withEffect">
                                  <p:stCondLst>
                                    <p:cond delay="0"/>
                                  </p:stCondLst>
                                  <p:childTnLst>
                                    <p:anim calcmode="lin" valueType="num">
                                      <p:cBhvr additive="base">
                                        <p:cTn id="47" dur="500"/>
                                        <p:tgtEl>
                                          <p:spTgt spid="33"/>
                                        </p:tgtEl>
                                        <p:attrNameLst>
                                          <p:attrName>ppt_x</p:attrName>
                                        </p:attrNameLst>
                                      </p:cBhvr>
                                      <p:tavLst>
                                        <p:tav tm="0">
                                          <p:val>
                                            <p:strVal val="ppt_x"/>
                                          </p:val>
                                        </p:tav>
                                        <p:tav tm="100000">
                                          <p:val>
                                            <p:strVal val="1+ppt_w/2"/>
                                          </p:val>
                                        </p:tav>
                                      </p:tavLst>
                                    </p:anim>
                                    <p:anim calcmode="lin" valueType="num">
                                      <p:cBhvr additive="base">
                                        <p:cTn id="48" dur="500"/>
                                        <p:tgtEl>
                                          <p:spTgt spid="33"/>
                                        </p:tgtEl>
                                        <p:attrNameLst>
                                          <p:attrName>ppt_y</p:attrName>
                                        </p:attrNameLst>
                                      </p:cBhvr>
                                      <p:tavLst>
                                        <p:tav tm="0">
                                          <p:val>
                                            <p:strVal val="ppt_y"/>
                                          </p:val>
                                        </p:tav>
                                        <p:tav tm="100000">
                                          <p:val>
                                            <p:strVal val="ppt_y"/>
                                          </p:val>
                                        </p:tav>
                                      </p:tavLst>
                                    </p:anim>
                                    <p:set>
                                      <p:cBhvr>
                                        <p:cTn id="49" dur="1" fill="hold">
                                          <p:stCondLst>
                                            <p:cond delay="499"/>
                                          </p:stCondLst>
                                        </p:cTn>
                                        <p:tgtEl>
                                          <p:spTgt spid="33"/>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35"/>
                                        </p:tgtEl>
                                        <p:attrNameLst>
                                          <p:attrName>ppt_x</p:attrName>
                                        </p:attrNameLst>
                                      </p:cBhvr>
                                      <p:tavLst>
                                        <p:tav tm="0">
                                          <p:val>
                                            <p:strVal val="ppt_x"/>
                                          </p:val>
                                        </p:tav>
                                        <p:tav tm="100000">
                                          <p:val>
                                            <p:strVal val="1+ppt_w/2"/>
                                          </p:val>
                                        </p:tav>
                                      </p:tavLst>
                                    </p:anim>
                                    <p:anim calcmode="lin" valueType="num">
                                      <p:cBhvr additive="base">
                                        <p:cTn id="52" dur="500"/>
                                        <p:tgtEl>
                                          <p:spTgt spid="35"/>
                                        </p:tgtEl>
                                        <p:attrNameLst>
                                          <p:attrName>ppt_y</p:attrName>
                                        </p:attrNameLst>
                                      </p:cBhvr>
                                      <p:tavLst>
                                        <p:tav tm="0">
                                          <p:val>
                                            <p:strVal val="ppt_y"/>
                                          </p:val>
                                        </p:tav>
                                        <p:tav tm="100000">
                                          <p:val>
                                            <p:strVal val="ppt_y"/>
                                          </p:val>
                                        </p:tav>
                                      </p:tavLst>
                                    </p:anim>
                                    <p:set>
                                      <p:cBhvr>
                                        <p:cTn id="53" dur="1" fill="hold">
                                          <p:stCondLst>
                                            <p:cond delay="499"/>
                                          </p:stCondLst>
                                        </p:cTn>
                                        <p:tgtEl>
                                          <p:spTgt spid="35"/>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36"/>
                                        </p:tgtEl>
                                        <p:attrNameLst>
                                          <p:attrName>ppt_x</p:attrName>
                                        </p:attrNameLst>
                                      </p:cBhvr>
                                      <p:tavLst>
                                        <p:tav tm="0">
                                          <p:val>
                                            <p:strVal val="ppt_x"/>
                                          </p:val>
                                        </p:tav>
                                        <p:tav tm="100000">
                                          <p:val>
                                            <p:strVal val="1+ppt_w/2"/>
                                          </p:val>
                                        </p:tav>
                                      </p:tavLst>
                                    </p:anim>
                                    <p:anim calcmode="lin" valueType="num">
                                      <p:cBhvr additive="base">
                                        <p:cTn id="56" dur="500"/>
                                        <p:tgtEl>
                                          <p:spTgt spid="36"/>
                                        </p:tgtEl>
                                        <p:attrNameLst>
                                          <p:attrName>ppt_y</p:attrName>
                                        </p:attrNameLst>
                                      </p:cBhvr>
                                      <p:tavLst>
                                        <p:tav tm="0">
                                          <p:val>
                                            <p:strVal val="ppt_y"/>
                                          </p:val>
                                        </p:tav>
                                        <p:tav tm="100000">
                                          <p:val>
                                            <p:strVal val="ppt_y"/>
                                          </p:val>
                                        </p:tav>
                                      </p:tavLst>
                                    </p:anim>
                                    <p:set>
                                      <p:cBhvr>
                                        <p:cTn id="57" dur="1" fill="hold">
                                          <p:stCondLst>
                                            <p:cond delay="499"/>
                                          </p:stCondLst>
                                        </p:cTn>
                                        <p:tgtEl>
                                          <p:spTgt spid="3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411266" y="1940198"/>
            <a:ext cx="6320974" cy="120650"/>
            <a:chOff x="528" y="1824"/>
            <a:chExt cx="4512" cy="71"/>
          </a:xfrm>
        </p:grpSpPr>
        <p:sp>
          <p:nvSpPr>
            <p:cNvPr id="65547" name="Rectangle 11"/>
            <p:cNvSpPr>
              <a:spLocks noChangeArrowheads="1"/>
            </p:cNvSpPr>
            <p:nvPr/>
          </p:nvSpPr>
          <p:spPr bwMode="gray">
            <a:xfrm>
              <a:off x="528" y="1844"/>
              <a:ext cx="4512" cy="31"/>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square" anchor="ctr"/>
            <a:lstStyle/>
            <a:p>
              <a:pPr algn="l"/>
              <a:endParaRPr lang="ko-KR" altLang="en-US" dirty="0">
                <a:latin typeface="Calibri" pitchFamily="34" charset="0"/>
              </a:endParaRPr>
            </a:p>
          </p:txBody>
        </p:sp>
        <p:sp>
          <p:nvSpPr>
            <p:cNvPr id="65548" name="Rectangle 12"/>
            <p:cNvSpPr>
              <a:spLocks noChangeArrowheads="1"/>
            </p:cNvSpPr>
            <p:nvPr/>
          </p:nvSpPr>
          <p:spPr bwMode="gray">
            <a:xfrm>
              <a:off x="528" y="1885"/>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square" anchor="ctr"/>
            <a:lstStyle/>
            <a:p>
              <a:pPr algn="l"/>
              <a:endParaRPr lang="ko-KR" altLang="en-US" dirty="0">
                <a:latin typeface="Calibri" pitchFamily="34" charset="0"/>
              </a:endParaRPr>
            </a:p>
          </p:txBody>
        </p:sp>
        <p:sp>
          <p:nvSpPr>
            <p:cNvPr id="65549" name="Rectangle 13"/>
            <p:cNvSpPr>
              <a:spLocks noChangeArrowheads="1"/>
            </p:cNvSpPr>
            <p:nvPr/>
          </p:nvSpPr>
          <p:spPr bwMode="gray">
            <a:xfrm>
              <a:off x="528" y="1824"/>
              <a:ext cx="4512" cy="10"/>
            </a:xfrm>
            <a:prstGeom prst="rect">
              <a:avLst/>
            </a:prstGeom>
            <a:gradFill rotWithShape="0">
              <a:gsLst>
                <a:gs pos="0">
                  <a:srgbClr val="009999"/>
                </a:gs>
                <a:gs pos="100000">
                  <a:srgbClr val="004747">
                    <a:alpha val="0"/>
                  </a:srgbClr>
                </a:gs>
              </a:gsLst>
              <a:lin ang="0" scaled="1"/>
            </a:gradFill>
            <a:ln w="9525">
              <a:noFill/>
              <a:miter lim="800000"/>
              <a:headEnd/>
              <a:tailEnd/>
            </a:ln>
          </p:spPr>
          <p:txBody>
            <a:bodyPr wrap="square" anchor="ctr"/>
            <a:lstStyle/>
            <a:p>
              <a:pPr algn="l"/>
              <a:endParaRPr lang="ko-KR" altLang="en-US" dirty="0">
                <a:latin typeface="Calibri" pitchFamily="34" charset="0"/>
              </a:endParaRPr>
            </a:p>
          </p:txBody>
        </p:sp>
      </p:grpSp>
      <p:sp>
        <p:nvSpPr>
          <p:cNvPr id="65546" name="직사각형 12"/>
          <p:cNvSpPr>
            <a:spLocks noChangeArrowheads="1"/>
          </p:cNvSpPr>
          <p:nvPr/>
        </p:nvSpPr>
        <p:spPr bwMode="auto">
          <a:xfrm>
            <a:off x="395537" y="1124744"/>
            <a:ext cx="8352927" cy="954107"/>
          </a:xfrm>
          <a:prstGeom prst="rect">
            <a:avLst/>
          </a:prstGeom>
          <a:noFill/>
          <a:ln w="9525">
            <a:noFill/>
            <a:miter lim="800000"/>
            <a:headEnd/>
            <a:tailEnd/>
          </a:ln>
        </p:spPr>
        <p:txBody>
          <a:bodyPr wrap="square">
            <a:spAutoFit/>
          </a:bodyPr>
          <a:lstStyle/>
          <a:p>
            <a:pPr marL="514350" indent="-514350" algn="l">
              <a:buFont typeface="+mj-lt"/>
              <a:buAutoNum type="alphaUcPeriod" startAt="5"/>
            </a:pPr>
            <a:r>
              <a:rPr kumimoji="0" lang="en-US" altLang="ko-KR" sz="2800" dirty="0" smtClean="0">
                <a:solidFill>
                  <a:srgbClr val="002060"/>
                </a:solidFill>
                <a:latin typeface="Calibri" pitchFamily="34" charset="0"/>
                <a:ea typeface="HY헤드라인M" pitchFamily="18" charset="-127"/>
              </a:rPr>
              <a:t>Consequences of the setback in providence prepared by Heaven</a:t>
            </a:r>
            <a:endParaRPr kumimoji="0" lang="en-US" altLang="ko-KR" sz="2800" dirty="0">
              <a:solidFill>
                <a:srgbClr val="002060"/>
              </a:solidFill>
              <a:latin typeface="Calibri" pitchFamily="34" charset="0"/>
              <a:ea typeface="HY헤드라인M" pitchFamily="18" charset="-127"/>
            </a:endParaRPr>
          </a:p>
        </p:txBody>
      </p:sp>
      <p:sp>
        <p:nvSpPr>
          <p:cNvPr id="10" name="AutoShape 7"/>
          <p:cNvSpPr>
            <a:spLocks noChangeArrowheads="1"/>
          </p:cNvSpPr>
          <p:nvPr/>
        </p:nvSpPr>
        <p:spPr bwMode="gray">
          <a:xfrm>
            <a:off x="1318394" y="3113236"/>
            <a:ext cx="7358062"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2"/>
              <a:defRPr/>
            </a:pPr>
            <a:r>
              <a:rPr kumimoji="0" lang="en-US" altLang="ko-KR" sz="2400" dirty="0" smtClean="0">
                <a:solidFill>
                  <a:srgbClr val="002060"/>
                </a:solidFill>
                <a:latin typeface="Calibri" pitchFamily="34" charset="0"/>
                <a:ea typeface="HY헤드라인M" pitchFamily="18" charset="-127"/>
              </a:rPr>
              <a:t>In order to recover that foundation, Father went to North Korea, Satan’s den.</a:t>
            </a:r>
            <a:endParaRPr kumimoji="0" lang="en-US" altLang="ko-KR" sz="2400" dirty="0">
              <a:solidFill>
                <a:srgbClr val="002060"/>
              </a:solidFill>
              <a:latin typeface="Calibri" pitchFamily="34" charset="0"/>
              <a:ea typeface="HY헤드라인M" pitchFamily="18" charset="-127"/>
            </a:endParaRPr>
          </a:p>
        </p:txBody>
      </p:sp>
      <p:sp>
        <p:nvSpPr>
          <p:cNvPr id="11" name="AutoShape 8"/>
          <p:cNvSpPr>
            <a:spLocks noChangeArrowheads="1"/>
          </p:cNvSpPr>
          <p:nvPr/>
        </p:nvSpPr>
        <p:spPr bwMode="gray">
          <a:xfrm>
            <a:off x="1318394" y="2238523"/>
            <a:ext cx="7358062"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a:defRPr/>
            </a:pPr>
            <a:r>
              <a:rPr kumimoji="0" lang="en-US" altLang="ko-KR" sz="2400" dirty="0" smtClean="0">
                <a:solidFill>
                  <a:srgbClr val="002060"/>
                </a:solidFill>
                <a:latin typeface="Calibri" pitchFamily="34" charset="0"/>
                <a:ea typeface="HY헤드라인M" pitchFamily="18" charset="-127"/>
              </a:rPr>
              <a:t>Foundation prepared by God was taken away by Satan.</a:t>
            </a:r>
            <a:endParaRPr kumimoji="0" lang="en-US" altLang="ko-KR" sz="2400" dirty="0">
              <a:solidFill>
                <a:srgbClr val="002060"/>
              </a:solidFill>
              <a:latin typeface="Calibri" pitchFamily="34" charset="0"/>
              <a:ea typeface="HY헤드라인M" pitchFamily="18" charset="-127"/>
            </a:endParaRPr>
          </a:p>
        </p:txBody>
      </p:sp>
      <p:sp>
        <p:nvSpPr>
          <p:cNvPr id="12" name="AutoShape 8"/>
          <p:cNvSpPr>
            <a:spLocks noChangeArrowheads="1"/>
          </p:cNvSpPr>
          <p:nvPr/>
        </p:nvSpPr>
        <p:spPr bwMode="gray">
          <a:xfrm>
            <a:off x="1318394" y="3989536"/>
            <a:ext cx="7358062"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3"/>
              <a:defRPr/>
            </a:pPr>
            <a:r>
              <a:rPr kumimoji="0" lang="en-US" altLang="ko-KR" sz="2400" dirty="0" smtClean="0">
                <a:solidFill>
                  <a:srgbClr val="002060"/>
                </a:solidFill>
                <a:latin typeface="Calibri" pitchFamily="34" charset="0"/>
                <a:ea typeface="HY헤드라인M" pitchFamily="18" charset="-127"/>
              </a:rPr>
              <a:t>North Korea was hell of all hells; prison was the living hell of all hells.</a:t>
            </a:r>
            <a:endParaRPr kumimoji="0" lang="en-US" altLang="ko-KR" sz="2400" dirty="0">
              <a:solidFill>
                <a:srgbClr val="002060"/>
              </a:solidFill>
              <a:latin typeface="Calibri" pitchFamily="34" charset="0"/>
              <a:ea typeface="HY헤드라인M" pitchFamily="18" charset="-127"/>
            </a:endParaRPr>
          </a:p>
        </p:txBody>
      </p:sp>
      <p:sp>
        <p:nvSpPr>
          <p:cNvPr id="13" name="AutoShape 7"/>
          <p:cNvSpPr>
            <a:spLocks noChangeArrowheads="1"/>
          </p:cNvSpPr>
          <p:nvPr/>
        </p:nvSpPr>
        <p:spPr bwMode="gray">
          <a:xfrm>
            <a:off x="1318394" y="4864248"/>
            <a:ext cx="7358062" cy="714375"/>
          </a:xfrm>
          <a:prstGeom prst="roundRect">
            <a:avLst>
              <a:gd name="adj" fmla="val 50000"/>
            </a:avLst>
          </a:prstGeom>
          <a:gradFill rotWithShape="1">
            <a:gsLst>
              <a:gs pos="0">
                <a:srgbClr val="E7F5CF">
                  <a:gamma/>
                  <a:tint val="0"/>
                  <a:invGamma/>
                  <a:alpha val="60000"/>
                </a:srgbClr>
              </a:gs>
              <a:gs pos="100000">
                <a:srgbClr val="E7F5CF"/>
              </a:gs>
            </a:gsLst>
            <a:lin ang="0" scaled="1"/>
          </a:gradFill>
          <a:ln w="28575" algn="ctr">
            <a:noFill/>
            <a:round/>
            <a:headEnd/>
            <a:tailEnd/>
          </a:ln>
          <a:effectLst/>
        </p:spPr>
        <p:txBody>
          <a:bodyPr wrap="square" anchor="ctr">
            <a:flatTx/>
          </a:bodyPr>
          <a:lstStyle/>
          <a:p>
            <a:pPr marL="457200" indent="-457200" algn="l">
              <a:buFont typeface="+mj-lt"/>
              <a:buAutoNum type="arabicPeriod" startAt="4"/>
              <a:defRPr/>
            </a:pPr>
            <a:r>
              <a:rPr kumimoji="0" lang="en-US" altLang="ko-KR" sz="2400" dirty="0" smtClean="0">
                <a:solidFill>
                  <a:srgbClr val="002060"/>
                </a:solidFill>
                <a:latin typeface="Calibri" pitchFamily="34" charset="0"/>
                <a:ea typeface="HY헤드라인M" pitchFamily="18" charset="-127"/>
              </a:rPr>
              <a:t>Father had to survive in this living hell of prison in North Korea.</a:t>
            </a:r>
            <a:endParaRPr kumimoji="0" lang="en-US" altLang="ko-KR" sz="2400" dirty="0">
              <a:solidFill>
                <a:srgbClr val="002060"/>
              </a:solidFill>
              <a:latin typeface="Calibri" pitchFamily="34" charset="0"/>
              <a:ea typeface="HY헤드라인M" pitchFamily="18" charset="-127"/>
            </a:endParaRPr>
          </a:p>
        </p:txBody>
      </p:sp>
      <p:sp>
        <p:nvSpPr>
          <p:cNvPr id="14" name="AutoShape 8"/>
          <p:cNvSpPr>
            <a:spLocks noChangeArrowheads="1"/>
          </p:cNvSpPr>
          <p:nvPr/>
        </p:nvSpPr>
        <p:spPr bwMode="gray">
          <a:xfrm>
            <a:off x="1318394" y="5738961"/>
            <a:ext cx="7358062" cy="714375"/>
          </a:xfrm>
          <a:prstGeom prst="roundRect">
            <a:avLst>
              <a:gd name="adj" fmla="val 50000"/>
            </a:avLst>
          </a:prstGeom>
          <a:gradFill rotWithShape="1">
            <a:gsLst>
              <a:gs pos="0">
                <a:srgbClr val="FFFFFF">
                  <a:alpha val="59999"/>
                </a:srgbClr>
              </a:gs>
              <a:gs pos="100000">
                <a:srgbClr val="B7E7FF"/>
              </a:gs>
            </a:gsLst>
            <a:lin ang="0" scaled="1"/>
          </a:gradFill>
          <a:ln w="28575" algn="ctr">
            <a:noFill/>
            <a:round/>
            <a:headEnd/>
            <a:tailEnd/>
          </a:ln>
        </p:spPr>
        <p:txBody>
          <a:bodyPr wrap="square" anchor="ctr"/>
          <a:lstStyle/>
          <a:p>
            <a:pPr marL="457200" indent="-457200" algn="l">
              <a:buFont typeface="+mj-lt"/>
              <a:buAutoNum type="arabicPeriod" startAt="5"/>
              <a:defRPr/>
            </a:pPr>
            <a:r>
              <a:rPr kumimoji="0" lang="en-US" altLang="ko-KR" sz="2400" dirty="0" smtClean="0">
                <a:solidFill>
                  <a:srgbClr val="002060"/>
                </a:solidFill>
                <a:latin typeface="Calibri" pitchFamily="34" charset="0"/>
                <a:ea typeface="HY헤드라인M" pitchFamily="18" charset="-127"/>
              </a:rPr>
              <a:t>North Korea and prison were under Satan’s dominion.</a:t>
            </a:r>
            <a:endParaRPr kumimoji="0" lang="en-US" altLang="ko-KR" sz="2400" dirty="0">
              <a:solidFill>
                <a:srgbClr val="002060"/>
              </a:solidFill>
              <a:latin typeface="Calibri" pitchFamily="34" charset="0"/>
              <a:ea typeface="HY헤드라인M" pitchFamily="18" charset="-127"/>
            </a:endParaRPr>
          </a:p>
        </p:txBody>
      </p:sp>
      <p:sp>
        <p:nvSpPr>
          <p:cNvPr id="16" name="AutoShape 52"/>
          <p:cNvSpPr>
            <a:spLocks noChangeArrowheads="1"/>
          </p:cNvSpPr>
          <p:nvPr/>
        </p:nvSpPr>
        <p:spPr bwMode="gray">
          <a:xfrm>
            <a:off x="323528" y="500683"/>
            <a:ext cx="8424936" cy="648072"/>
          </a:xfrm>
          <a:prstGeom prst="roundRect">
            <a:avLst>
              <a:gd name="adj" fmla="val 50000"/>
            </a:avLst>
          </a:prstGeom>
          <a:solidFill>
            <a:srgbClr val="00B050"/>
          </a:solidFill>
          <a:ln w="76200" algn="ctr">
            <a:solidFill>
              <a:srgbClr val="E9FFA3">
                <a:alpha val="43921"/>
              </a:srgbClr>
            </a:solidFill>
            <a:round/>
            <a:headEnd/>
            <a:tailEnd/>
          </a:ln>
        </p:spPr>
        <p:txBody>
          <a:bodyPr wrap="square" lIns="51252" tIns="25626" rIns="51252" bIns="25626" anchor="ctr"/>
          <a:lstStyle/>
          <a:p>
            <a:pPr eaLnBrk="0" hangingPunct="0"/>
            <a:endParaRPr lang="en-US" altLang="ko-KR" dirty="0">
              <a:solidFill>
                <a:schemeClr val="bg1"/>
              </a:solidFill>
              <a:latin typeface="Calibri" pitchFamily="34" charset="0"/>
            </a:endParaRPr>
          </a:p>
        </p:txBody>
      </p:sp>
      <p:sp>
        <p:nvSpPr>
          <p:cNvPr id="17" name="Rectangle 2"/>
          <p:cNvSpPr txBox="1">
            <a:spLocks noChangeArrowheads="1"/>
          </p:cNvSpPr>
          <p:nvPr/>
        </p:nvSpPr>
        <p:spPr>
          <a:xfrm>
            <a:off x="323528" y="476672"/>
            <a:ext cx="8388350" cy="600075"/>
          </a:xfrm>
          <a:prstGeom prst="rect">
            <a:avLst/>
          </a:prstGeom>
          <a:noFill/>
        </p:spPr>
        <p:txBody>
          <a:bodyPr wrap="square" anchor="ctr"/>
          <a:lstStyle/>
          <a:p>
            <a:pPr fontAlgn="auto">
              <a:spcAft>
                <a:spcPts val="0"/>
              </a:spcAft>
              <a:defRPr/>
            </a:pPr>
            <a:r>
              <a:rPr kumimoji="0" lang="en-US" altLang="ko-KR"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rPr>
              <a:t>V. Commencement and Setback of Public Providence</a:t>
            </a:r>
            <a:endParaRPr kumimoji="0" lang="ko-KR" altLang="en-US" sz="2800" dirty="0" smtClean="0">
              <a:solidFill>
                <a:schemeClr val="bg1"/>
              </a:solidFill>
              <a:effectLst>
                <a:outerShdw blurRad="38100" dist="38100" dir="2700000" algn="tl">
                  <a:srgbClr val="000000">
                    <a:alpha val="43137"/>
                  </a:srgbClr>
                </a:outerShdw>
              </a:effectLst>
              <a:latin typeface="Calibri" pitchFamily="34" charset="0"/>
              <a:ea typeface="HY견고딕" pitchFamily="18" charset="-127"/>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115616" y="1744364"/>
            <a:ext cx="7345759" cy="4204916"/>
          </a:xfrm>
        </p:spPr>
        <p:txBody>
          <a:bodyPr/>
          <a:lstStyle/>
          <a:p>
            <a:pPr marL="514350" indent="-514350" eaLnBrk="1" hangingPunct="1">
              <a:buClrTx/>
              <a:buSzPct val="100000"/>
              <a:buFont typeface="+mj-lt"/>
              <a:buAutoNum type="arabicPeriod"/>
            </a:pPr>
            <a:r>
              <a:rPr lang="en-US" altLang="ko-KR" sz="2400" b="1" dirty="0" smtClean="0">
                <a:latin typeface="Calibri" pitchFamily="34" charset="0"/>
                <a:ea typeface="HY헤드라인M" pitchFamily="18" charset="-127"/>
              </a:rPr>
              <a:t>Father took over the mission from God and Jesus.</a:t>
            </a:r>
            <a:endParaRPr lang="ko-KR" altLang="en-US" sz="2400" b="1" dirty="0" smtClean="0">
              <a:latin typeface="Calibri" pitchFamily="34" charset="0"/>
              <a:ea typeface="HY헤드라인M" pitchFamily="18" charset="-127"/>
            </a:endParaRPr>
          </a:p>
          <a:p>
            <a:pPr marL="514350" indent="-514350" eaLnBrk="1" hangingPunct="1">
              <a:buClrTx/>
              <a:buSzPct val="100000"/>
              <a:buFont typeface="+mj-lt"/>
              <a:buAutoNum type="arabicPeriod"/>
            </a:pPr>
            <a:r>
              <a:rPr lang="en-US" altLang="ko-KR" sz="2400" b="1" dirty="0" smtClean="0">
                <a:latin typeface="Calibri" pitchFamily="34" charset="0"/>
                <a:ea typeface="HY헤드라인M" pitchFamily="18" charset="-127"/>
              </a:rPr>
              <a:t>He extensively studied the Principles of Creation and Divine Principle.</a:t>
            </a:r>
            <a:endParaRPr lang="ko-KR" altLang="en-US" sz="2400" b="1" dirty="0" smtClean="0">
              <a:latin typeface="Calibri" pitchFamily="34" charset="0"/>
              <a:ea typeface="HY헤드라인M" pitchFamily="18" charset="-127"/>
            </a:endParaRPr>
          </a:p>
          <a:p>
            <a:pPr marL="514350" indent="-514350" eaLnBrk="1" hangingPunct="1">
              <a:buClrTx/>
              <a:buSzPct val="100000"/>
              <a:buFont typeface="+mj-lt"/>
              <a:buAutoNum type="arabicPeriod"/>
            </a:pPr>
            <a:r>
              <a:rPr lang="en-US" altLang="ko-KR" sz="2400" b="1" dirty="0" smtClean="0">
                <a:latin typeface="Calibri" pitchFamily="34" charset="0"/>
                <a:ea typeface="HY헤드라인M" pitchFamily="18" charset="-127"/>
              </a:rPr>
              <a:t>The foundation for the Second Advent was to be built centering on those involved in the Independence Movement and those who opposed or did not join in shrine worship.</a:t>
            </a:r>
            <a:endParaRPr lang="ko-KR" altLang="en-US" sz="2400" b="1" dirty="0" smtClean="0">
              <a:latin typeface="Calibri" pitchFamily="34" charset="0"/>
              <a:ea typeface="HY헤드라인M" pitchFamily="18" charset="-127"/>
            </a:endParaRPr>
          </a:p>
          <a:p>
            <a:pPr marL="514350" indent="-514350" eaLnBrk="1" hangingPunct="1">
              <a:buClrTx/>
              <a:buSzPct val="100000"/>
              <a:buFont typeface="+mj-lt"/>
              <a:buAutoNum type="arabicPeriod"/>
            </a:pPr>
            <a:r>
              <a:rPr lang="en-US" altLang="ko-KR" sz="2400" b="1" dirty="0" smtClean="0">
                <a:latin typeface="Calibri" pitchFamily="34" charset="0"/>
                <a:ea typeface="HY헤드라인M" pitchFamily="18" charset="-127"/>
              </a:rPr>
              <a:t>The two main forces of communism and democracy were to be integrated and a strategy to allow Korea to fulfill its mission as Israel after its liberation was to be built.</a:t>
            </a:r>
            <a:endParaRPr lang="ko-KR" altLang="en-US" sz="2400" b="1" dirty="0" smtClean="0">
              <a:latin typeface="Calibri" pitchFamily="34" charset="0"/>
              <a:ea typeface="HY헤드라인M" pitchFamily="18" charset="-127"/>
            </a:endParaRPr>
          </a:p>
        </p:txBody>
      </p:sp>
      <p:sp>
        <p:nvSpPr>
          <p:cNvPr id="5" name="Rectangle 2"/>
          <p:cNvSpPr txBox="1">
            <a:spLocks noChangeArrowheads="1"/>
          </p:cNvSpPr>
          <p:nvPr/>
        </p:nvSpPr>
        <p:spPr>
          <a:xfrm>
            <a:off x="2295128" y="452661"/>
            <a:ext cx="5157192" cy="600075"/>
          </a:xfrm>
          <a:prstGeom prst="rect">
            <a:avLst/>
          </a:prstGeom>
        </p:spPr>
        <p:txBody>
          <a:bodyPr anchor="ctr"/>
          <a:lstStyle/>
          <a:p>
            <a:pPr algn="l" fontAlgn="auto">
              <a:spcAft>
                <a:spcPts val="0"/>
              </a:spcAft>
              <a:defRPr/>
            </a:pPr>
            <a:r>
              <a:rPr kumimoji="0" lang="en-US" altLang="ko-KR" sz="4000" dirty="0">
                <a:latin typeface="Calibri" pitchFamily="34" charset="0"/>
                <a:ea typeface="HY견고딕" pitchFamily="18" charset="-127"/>
                <a:cs typeface="+mj-cs"/>
              </a:rPr>
              <a:t>VI. </a:t>
            </a:r>
            <a:r>
              <a:rPr kumimoji="0" lang="en-US" altLang="ko-KR" sz="4000" dirty="0" smtClean="0">
                <a:latin typeface="Calibri" pitchFamily="34" charset="0"/>
                <a:ea typeface="HY견고딕" pitchFamily="18" charset="-127"/>
                <a:cs typeface="+mj-cs"/>
              </a:rPr>
              <a:t>In Conclusion</a:t>
            </a:r>
            <a:endParaRPr kumimoji="0" lang="ko-KR" altLang="en-US" sz="4000" dirty="0">
              <a:latin typeface="Calibri" pitchFamily="34" charset="0"/>
              <a:ea typeface="HY견고딕" pitchFamily="18" charset="-127"/>
            </a:endParaRPr>
          </a:p>
        </p:txBody>
      </p:sp>
    </p:spTree>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Box 30"/>
          <p:cNvSpPr txBox="1">
            <a:spLocks noChangeArrowheads="1"/>
          </p:cNvSpPr>
          <p:nvPr/>
        </p:nvSpPr>
        <p:spPr bwMode="auto">
          <a:xfrm>
            <a:off x="3845895" y="3025759"/>
            <a:ext cx="1547219" cy="584775"/>
          </a:xfrm>
          <a:prstGeom prst="rect">
            <a:avLst/>
          </a:prstGeom>
          <a:noFill/>
          <a:ln w="9525">
            <a:noFill/>
            <a:miter lim="800000"/>
            <a:headEnd/>
            <a:tailEnd/>
          </a:ln>
        </p:spPr>
        <p:txBody>
          <a:bodyPr wrap="none">
            <a:spAutoFit/>
          </a:bodyPr>
          <a:lstStyle/>
          <a:p>
            <a:r>
              <a:rPr lang="en-US" altLang="ko-KR" sz="3200" b="1" dirty="0">
                <a:latin typeface="Calibri" pitchFamily="34" charset="0"/>
                <a:ea typeface="맑은 고딕" pitchFamily="50" charset="-127"/>
                <a:cs typeface="Arial" pitchFamily="34" charset="0"/>
              </a:rPr>
              <a:t>The End</a:t>
            </a:r>
            <a:endParaRPr lang="ko-KR" altLang="en-US" sz="3200" b="1" dirty="0">
              <a:latin typeface="Calibri" pitchFamily="34" charset="0"/>
              <a:ea typeface="맑은 고딕" pitchFamily="50" charset="-127"/>
              <a:cs typeface="Arial" pitchFamily="34" charset="0"/>
            </a:endParaRPr>
          </a:p>
        </p:txBody>
      </p:sp>
      <p:pic>
        <p:nvPicPr>
          <p:cNvPr id="67591" name="Picture 6" descr="C:\Users\Kim ji-hyo\Desktop\강의안준비\logo.gif"/>
          <p:cNvPicPr>
            <a:picLocks noChangeAspect="1" noChangeArrowheads="1"/>
          </p:cNvPicPr>
          <p:nvPr/>
        </p:nvPicPr>
        <p:blipFill>
          <a:blip r:embed="rId3" cstate="print"/>
          <a:srcRect l="14382" r="24156" b="-343"/>
          <a:stretch>
            <a:fillRect/>
          </a:stretch>
        </p:blipFill>
        <p:spPr bwMode="auto">
          <a:xfrm>
            <a:off x="3707904" y="3714742"/>
            <a:ext cx="1800200" cy="43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971600" y="2480022"/>
            <a:ext cx="7715250" cy="3397250"/>
          </a:xfrm>
          <a:prstGeom prst="rect">
            <a:avLst/>
          </a:prstGeom>
          <a:noFill/>
          <a:ln w="9525">
            <a:noFill/>
            <a:miter lim="800000"/>
            <a:headEnd/>
            <a:tailEnd/>
          </a:ln>
        </p:spPr>
        <p:txBody>
          <a:bodyPr lIns="719951" tIns="45717" rIns="91434" bIns="45717"/>
          <a:lstStyle/>
          <a:p>
            <a:pPr marL="514350" indent="-514350" algn="l">
              <a:lnSpc>
                <a:spcPct val="120000"/>
              </a:lnSpc>
              <a:buAutoNum type="arabicPeriod"/>
              <a:defRPr/>
            </a:pPr>
            <a:r>
              <a:rPr lang="en-US" altLang="ko-KR" sz="2400" spc="-84" dirty="0" smtClean="0">
                <a:latin typeface="Calibri" pitchFamily="34" charset="0"/>
                <a:ea typeface="HY헤드라인M" pitchFamily="18" charset="-127"/>
              </a:rPr>
              <a:t>He must be born </a:t>
            </a:r>
            <a:r>
              <a:rPr lang="en-US" altLang="ko-KR" sz="2400" u="sng" spc="-84" dirty="0" smtClean="0">
                <a:latin typeface="Calibri" pitchFamily="34" charset="0"/>
                <a:ea typeface="HY헤드라인M" pitchFamily="18" charset="-127"/>
              </a:rPr>
              <a:t>without</a:t>
            </a:r>
            <a:r>
              <a:rPr lang="en-US" altLang="ko-KR" sz="2400" spc="-84" dirty="0" smtClean="0">
                <a:latin typeface="Calibri" pitchFamily="34" charset="0"/>
                <a:ea typeface="HY헤드라인M" pitchFamily="18" charset="-127"/>
              </a:rPr>
              <a:t> original sin.</a:t>
            </a:r>
          </a:p>
          <a:p>
            <a:pPr marL="514350" indent="-514350" algn="l">
              <a:lnSpc>
                <a:spcPct val="120000"/>
              </a:lnSpc>
              <a:buAutoNum type="arabicPeriod"/>
              <a:defRPr/>
            </a:pPr>
            <a:r>
              <a:rPr lang="en-US" altLang="ko-KR" sz="2400" spc="-84" dirty="0" smtClean="0">
                <a:latin typeface="Calibri" pitchFamily="34" charset="0"/>
                <a:ea typeface="HY헤드라인M" pitchFamily="18" charset="-127"/>
              </a:rPr>
              <a:t>He must be born </a:t>
            </a:r>
            <a:r>
              <a:rPr lang="en-US" altLang="ko-KR" sz="2400" u="sng" spc="-84" dirty="0" smtClean="0">
                <a:latin typeface="Calibri" pitchFamily="34" charset="0"/>
                <a:ea typeface="HY헤드라인M" pitchFamily="18" charset="-127"/>
              </a:rPr>
              <a:t>without</a:t>
            </a:r>
            <a:r>
              <a:rPr lang="en-US" altLang="ko-KR" sz="2400" spc="-84" dirty="0" smtClean="0">
                <a:latin typeface="Calibri" pitchFamily="34" charset="0"/>
                <a:ea typeface="HY헤드라인M" pitchFamily="18" charset="-127"/>
              </a:rPr>
              <a:t> any traces of the Fall.</a:t>
            </a:r>
          </a:p>
          <a:p>
            <a:pPr marL="514350" indent="-514350" algn="l">
              <a:lnSpc>
                <a:spcPct val="120000"/>
              </a:lnSpc>
              <a:buAutoNum type="arabicPeriod"/>
              <a:defRPr/>
            </a:pPr>
            <a:r>
              <a:rPr lang="en-US" altLang="ko-KR" sz="2400" spc="-84" dirty="0" smtClean="0">
                <a:latin typeface="Calibri" pitchFamily="34" charset="0"/>
                <a:ea typeface="HY헤드라인M" pitchFamily="18" charset="-127"/>
              </a:rPr>
              <a:t>He was the messiah </a:t>
            </a:r>
            <a:r>
              <a:rPr lang="en-US" altLang="ko-KR" sz="2400" u="sng" spc="-84" dirty="0" smtClean="0">
                <a:latin typeface="Calibri" pitchFamily="34" charset="0"/>
                <a:ea typeface="HY헤드라인M" pitchFamily="18" charset="-127"/>
              </a:rPr>
              <a:t>from birth</a:t>
            </a:r>
            <a:r>
              <a:rPr lang="en-US" altLang="ko-KR" sz="2400" spc="-84" dirty="0" smtClean="0">
                <a:latin typeface="Calibri" pitchFamily="34" charset="0"/>
                <a:ea typeface="HY헤드라인M" pitchFamily="18" charset="-127"/>
              </a:rPr>
              <a:t>.</a:t>
            </a:r>
          </a:p>
          <a:p>
            <a:pPr marL="514350" indent="-514350" algn="l">
              <a:lnSpc>
                <a:spcPct val="120000"/>
              </a:lnSpc>
              <a:buAutoNum type="arabicPeriod"/>
              <a:defRPr/>
            </a:pPr>
            <a:r>
              <a:rPr lang="en-US" altLang="ko-KR" sz="2400" spc="-84" dirty="0" smtClean="0">
                <a:latin typeface="Calibri" pitchFamily="34" charset="0"/>
                <a:ea typeface="HY헤드라인M" pitchFamily="18" charset="-127"/>
              </a:rPr>
              <a:t>Only </a:t>
            </a:r>
            <a:r>
              <a:rPr lang="en-US" altLang="ko-KR" sz="2400" u="sng" spc="-84" dirty="0" smtClean="0">
                <a:latin typeface="Calibri" pitchFamily="34" charset="0"/>
                <a:ea typeface="HY헤드라인M" pitchFamily="18" charset="-127"/>
              </a:rPr>
              <a:t>one messiah</a:t>
            </a:r>
            <a:r>
              <a:rPr lang="en-US" altLang="ko-KR" sz="2400" spc="-84" dirty="0" smtClean="0">
                <a:latin typeface="Calibri" pitchFamily="34" charset="0"/>
                <a:ea typeface="HY헤드라인M" pitchFamily="18" charset="-127"/>
              </a:rPr>
              <a:t> needs to be born. </a:t>
            </a:r>
          </a:p>
          <a:p>
            <a:pPr marL="514350" indent="-514350" algn="l">
              <a:lnSpc>
                <a:spcPct val="120000"/>
              </a:lnSpc>
              <a:buFontTx/>
              <a:buAutoNum type="arabicPeriod"/>
              <a:defRPr/>
            </a:pPr>
            <a:r>
              <a:rPr lang="en-US" altLang="ko-KR" sz="2400" dirty="0" smtClean="0">
                <a:latin typeface="Calibri" pitchFamily="34" charset="0"/>
                <a:ea typeface="다음_SemiBold" pitchFamily="2" charset="-127"/>
              </a:rPr>
              <a:t>His childhood years would be one pertaining to the years </a:t>
            </a:r>
            <a:r>
              <a:rPr lang="en-US" altLang="ko-KR" sz="2400" u="sng" spc="-84" dirty="0" smtClean="0">
                <a:latin typeface="Calibri" pitchFamily="34" charset="0"/>
                <a:ea typeface="HY헤드라인M" pitchFamily="18" charset="-127"/>
              </a:rPr>
              <a:t>before the Fall</a:t>
            </a:r>
            <a:r>
              <a:rPr lang="en-US" altLang="ko-KR" sz="2400" dirty="0" smtClean="0">
                <a:latin typeface="Calibri" pitchFamily="34" charset="0"/>
                <a:ea typeface="다음_SemiBold" pitchFamily="2" charset="-127"/>
              </a:rPr>
              <a:t>.</a:t>
            </a:r>
          </a:p>
          <a:p>
            <a:pPr marL="514350" indent="-514350" algn="l">
              <a:lnSpc>
                <a:spcPct val="120000"/>
              </a:lnSpc>
              <a:buFontTx/>
              <a:buAutoNum type="arabicPeriod"/>
              <a:defRPr/>
            </a:pPr>
            <a:r>
              <a:rPr lang="en-US" altLang="ko-KR" sz="2400" dirty="0" smtClean="0">
                <a:latin typeface="Calibri" pitchFamily="34" charset="0"/>
                <a:ea typeface="다음_SemiBold" pitchFamily="2" charset="-127"/>
              </a:rPr>
              <a:t>A 2</a:t>
            </a:r>
            <a:r>
              <a:rPr lang="en-US" altLang="ko-KR" sz="2400" baseline="30000" dirty="0" smtClean="0">
                <a:latin typeface="Calibri" pitchFamily="34" charset="0"/>
                <a:ea typeface="다음_SemiBold" pitchFamily="2" charset="-127"/>
              </a:rPr>
              <a:t>nd</a:t>
            </a:r>
            <a:r>
              <a:rPr lang="en-US" altLang="ko-KR" sz="2400" dirty="0" smtClean="0">
                <a:latin typeface="Calibri" pitchFamily="34" charset="0"/>
                <a:ea typeface="다음_SemiBold" pitchFamily="2" charset="-127"/>
              </a:rPr>
              <a:t> or 3</a:t>
            </a:r>
            <a:r>
              <a:rPr lang="en-US" altLang="ko-KR" sz="2400" baseline="30000" dirty="0" smtClean="0">
                <a:latin typeface="Calibri" pitchFamily="34" charset="0"/>
                <a:ea typeface="다음_SemiBold" pitchFamily="2" charset="-127"/>
              </a:rPr>
              <a:t>rd</a:t>
            </a:r>
            <a:r>
              <a:rPr lang="en-US" altLang="ko-KR" sz="2400" dirty="0" smtClean="0">
                <a:latin typeface="Calibri" pitchFamily="34" charset="0"/>
                <a:ea typeface="다음_SemiBold" pitchFamily="2" charset="-127"/>
              </a:rPr>
              <a:t> Second Advent of the Lord </a:t>
            </a:r>
            <a:r>
              <a:rPr lang="en-US" altLang="ko-KR" sz="2400" u="sng" dirty="0" smtClean="0">
                <a:latin typeface="Calibri" pitchFamily="34" charset="0"/>
                <a:ea typeface="다음_SemiBold" pitchFamily="2" charset="-127"/>
              </a:rPr>
              <a:t>cannot</a:t>
            </a:r>
            <a:r>
              <a:rPr lang="en-US" altLang="ko-KR" sz="2400" dirty="0" smtClean="0">
                <a:latin typeface="Calibri" pitchFamily="34" charset="0"/>
                <a:ea typeface="다음_SemiBold" pitchFamily="2" charset="-127"/>
              </a:rPr>
              <a:t> be born.</a:t>
            </a:r>
          </a:p>
        </p:txBody>
      </p:sp>
      <p:sp>
        <p:nvSpPr>
          <p:cNvPr id="9219" name="AutoShape 52"/>
          <p:cNvSpPr>
            <a:spLocks noChangeArrowheads="1"/>
          </p:cNvSpPr>
          <p:nvPr/>
        </p:nvSpPr>
        <p:spPr bwMode="gray">
          <a:xfrm>
            <a:off x="971550" y="1484784"/>
            <a:ext cx="5832697" cy="639489"/>
          </a:xfrm>
          <a:prstGeom prst="roundRect">
            <a:avLst>
              <a:gd name="adj" fmla="val 50000"/>
            </a:avLst>
          </a:prstGeom>
          <a:solidFill>
            <a:schemeClr val="tx1"/>
          </a:solidFill>
          <a:ln w="76200" algn="ctr">
            <a:solidFill>
              <a:srgbClr val="E9FFA3">
                <a:alpha val="43921"/>
              </a:srgbClr>
            </a:solidFill>
            <a:round/>
            <a:headEnd/>
            <a:tailEnd/>
          </a:ln>
        </p:spPr>
        <p:txBody>
          <a:bodyPr wrap="none" lIns="51252" tIns="25626" rIns="51252" bIns="25626" anchor="ctr"/>
          <a:lstStyle/>
          <a:p>
            <a:pPr algn="l" eaLnBrk="0" hangingPunct="0"/>
            <a:r>
              <a:rPr lang="en-US" altLang="ko-KR" sz="3000" dirty="0" smtClean="0">
                <a:solidFill>
                  <a:srgbClr val="E9FFA3"/>
                </a:solidFill>
                <a:latin typeface="Calibri" pitchFamily="34" charset="0"/>
                <a:ea typeface="다음_SemiBold" pitchFamily="2" charset="-127"/>
              </a:rPr>
              <a:t>C. If he was SENT as the messiah?</a:t>
            </a:r>
          </a:p>
        </p:txBody>
      </p:sp>
      <p:sp>
        <p:nvSpPr>
          <p:cNvPr id="6"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1115616" y="2371824"/>
            <a:ext cx="7492876" cy="3505448"/>
          </a:xfrm>
          <a:prstGeom prst="rect">
            <a:avLst/>
          </a:prstGeom>
          <a:noFill/>
          <a:ln w="9525">
            <a:noFill/>
            <a:miter lim="800000"/>
            <a:headEnd/>
            <a:tailEnd/>
          </a:ln>
        </p:spPr>
        <p:txBody>
          <a:bodyPr lIns="719951" tIns="45717" rIns="91434" bIns="45717"/>
          <a:lstStyle/>
          <a:p>
            <a:pPr marL="514350" indent="-514350" algn="l">
              <a:lnSpc>
                <a:spcPct val="130000"/>
              </a:lnSpc>
              <a:buAutoNum type="arabicPeriod"/>
            </a:pPr>
            <a:r>
              <a:rPr lang="en-US" altLang="ko-KR" sz="2800" dirty="0" smtClean="0">
                <a:latin typeface="Calibri" pitchFamily="34" charset="0"/>
                <a:ea typeface="HY헤드라인M" pitchFamily="18" charset="-127"/>
              </a:rPr>
              <a:t>I was born without the traces of the Fall.</a:t>
            </a:r>
          </a:p>
          <a:p>
            <a:pPr marL="514350" indent="-514350" algn="l">
              <a:lnSpc>
                <a:spcPct val="130000"/>
              </a:lnSpc>
              <a:buAutoNum type="arabicPeriod"/>
            </a:pPr>
            <a:r>
              <a:rPr lang="en-US" altLang="ko-KR" sz="2800" dirty="0" smtClean="0">
                <a:latin typeface="Calibri" pitchFamily="34" charset="0"/>
                <a:ea typeface="HY헤드라인M" pitchFamily="18" charset="-127"/>
              </a:rPr>
              <a:t>I was born with no relation to the fallen lineage.</a:t>
            </a:r>
          </a:p>
          <a:p>
            <a:pPr marL="514350" indent="-514350" algn="l">
              <a:lnSpc>
                <a:spcPct val="130000"/>
              </a:lnSpc>
              <a:buAutoNum type="arabicPeriod"/>
            </a:pPr>
            <a:r>
              <a:rPr lang="en-US" altLang="ko-KR" sz="2800" dirty="0" smtClean="0">
                <a:latin typeface="Calibri" pitchFamily="34" charset="0"/>
                <a:ea typeface="HY헤드라인M" pitchFamily="18" charset="-127"/>
              </a:rPr>
              <a:t>I was born without original sin. </a:t>
            </a:r>
            <a:r>
              <a:rPr lang="en-US" altLang="ko-KR" dirty="0" smtClean="0">
                <a:latin typeface="Calibri" pitchFamily="34" charset="0"/>
                <a:ea typeface="HY헤드라인M" pitchFamily="18" charset="-127"/>
              </a:rPr>
              <a:t>(July 7, 2010)</a:t>
            </a:r>
          </a:p>
          <a:p>
            <a:pPr marL="514350" indent="-514350" algn="l">
              <a:lnSpc>
                <a:spcPct val="130000"/>
              </a:lnSpc>
              <a:buAutoNum type="arabicPeriod"/>
            </a:pPr>
            <a:r>
              <a:rPr lang="en-US" altLang="ko-KR" sz="2800" dirty="0" smtClean="0">
                <a:latin typeface="Calibri" pitchFamily="34" charset="0"/>
                <a:ea typeface="HY헤드라인M" pitchFamily="18" charset="-127"/>
              </a:rPr>
              <a:t>I was born as God’s son from His direct lineage. </a:t>
            </a:r>
            <a:r>
              <a:rPr lang="en-US" altLang="ko-KR" dirty="0" smtClean="0">
                <a:latin typeface="Calibri" pitchFamily="34" charset="0"/>
                <a:ea typeface="HY헤드라인M" pitchFamily="18" charset="-127"/>
              </a:rPr>
              <a:t>(April 13, 2010)</a:t>
            </a:r>
            <a:endParaRPr lang="ko-KR" altLang="en-US" dirty="0">
              <a:latin typeface="Calibri" pitchFamily="34" charset="0"/>
              <a:ea typeface="HY헤드라인M" pitchFamily="18" charset="-127"/>
            </a:endParaRPr>
          </a:p>
        </p:txBody>
      </p:sp>
      <p:sp>
        <p:nvSpPr>
          <p:cNvPr id="10243" name="AutoShape 52"/>
          <p:cNvSpPr>
            <a:spLocks noChangeArrowheads="1"/>
          </p:cNvSpPr>
          <p:nvPr/>
        </p:nvSpPr>
        <p:spPr bwMode="gray">
          <a:xfrm>
            <a:off x="971352" y="1512416"/>
            <a:ext cx="7273056" cy="643384"/>
          </a:xfrm>
          <a:prstGeom prst="roundRect">
            <a:avLst>
              <a:gd name="adj" fmla="val 50000"/>
            </a:avLst>
          </a:prstGeom>
          <a:solidFill>
            <a:schemeClr val="tx1"/>
          </a:solidFill>
          <a:ln w="76200" algn="ctr">
            <a:solidFill>
              <a:srgbClr val="E9FFA3">
                <a:alpha val="43921"/>
              </a:srgbClr>
            </a:solidFill>
            <a:round/>
            <a:headEnd/>
            <a:tailEnd/>
          </a:ln>
        </p:spPr>
        <p:txBody>
          <a:bodyPr wrap="none" lIns="51252" tIns="25626" rIns="51252" bIns="25626" anchor="ctr"/>
          <a:lstStyle/>
          <a:p>
            <a:pPr eaLnBrk="0" hangingPunct="0"/>
            <a:endParaRPr lang="en-US" altLang="ko-KR" b="1" dirty="0">
              <a:solidFill>
                <a:srgbClr val="000000"/>
              </a:solidFill>
              <a:latin typeface="Calibri" pitchFamily="34" charset="0"/>
            </a:endParaRPr>
          </a:p>
        </p:txBody>
      </p:sp>
      <p:sp>
        <p:nvSpPr>
          <p:cNvPr id="10244" name="TextBox 4"/>
          <p:cNvSpPr txBox="1">
            <a:spLocks noChangeArrowheads="1"/>
          </p:cNvSpPr>
          <p:nvPr/>
        </p:nvSpPr>
        <p:spPr bwMode="auto">
          <a:xfrm>
            <a:off x="971600" y="1484784"/>
            <a:ext cx="7344816" cy="641796"/>
          </a:xfrm>
          <a:prstGeom prst="rect">
            <a:avLst/>
          </a:prstGeom>
          <a:noFill/>
          <a:ln w="9525">
            <a:noFill/>
            <a:miter lim="800000"/>
            <a:headEnd/>
            <a:tailEnd/>
          </a:ln>
        </p:spPr>
        <p:txBody>
          <a:bodyPr lIns="91434" tIns="45717" rIns="91434" bIns="45717" anchor="ctr"/>
          <a:lstStyle/>
          <a:p>
            <a:pPr marL="414338" indent="-319088" algn="l">
              <a:lnSpc>
                <a:spcPct val="150000"/>
              </a:lnSpc>
            </a:pPr>
            <a:r>
              <a:rPr lang="en-US" altLang="ko-KR" sz="3000" b="1" dirty="0">
                <a:solidFill>
                  <a:srgbClr val="E9FFA3"/>
                </a:solidFill>
                <a:latin typeface="Calibri" pitchFamily="34" charset="0"/>
                <a:ea typeface="HY헤드라인M" pitchFamily="18" charset="-127"/>
              </a:rPr>
              <a:t>D. </a:t>
            </a:r>
            <a:r>
              <a:rPr lang="en-US" altLang="ko-KR" sz="3000" b="1" dirty="0" smtClean="0">
                <a:solidFill>
                  <a:srgbClr val="E9FFA3"/>
                </a:solidFill>
                <a:latin typeface="Calibri" pitchFamily="34" charset="0"/>
                <a:ea typeface="HY헤드라인M" pitchFamily="18" charset="-127"/>
              </a:rPr>
              <a:t>True Father’s understanding</a:t>
            </a:r>
            <a:r>
              <a:rPr lang="ko-KR" altLang="en-US" sz="3000" b="1" dirty="0" smtClean="0">
                <a:solidFill>
                  <a:srgbClr val="E9FFA3"/>
                </a:solidFill>
                <a:latin typeface="Calibri" pitchFamily="34" charset="0"/>
                <a:ea typeface="HY헤드라인M" pitchFamily="18" charset="-127"/>
              </a:rPr>
              <a:t> </a:t>
            </a:r>
            <a:r>
              <a:rPr lang="en-US" altLang="ko-KR" sz="2800" b="1" dirty="0" smtClean="0">
                <a:solidFill>
                  <a:srgbClr val="E9FFA3"/>
                </a:solidFill>
                <a:latin typeface="Calibri" pitchFamily="34" charset="0"/>
                <a:ea typeface="HY헤드라인M" pitchFamily="18" charset="-127"/>
              </a:rPr>
              <a:t>(July 7, 2009)</a:t>
            </a:r>
            <a:endParaRPr lang="en-US" altLang="ko-KR" sz="3000" dirty="0">
              <a:solidFill>
                <a:srgbClr val="E9FFA3"/>
              </a:solidFill>
              <a:latin typeface="Calibri" pitchFamily="34" charset="0"/>
              <a:ea typeface="HY헤드라인M" pitchFamily="18" charset="-127"/>
            </a:endParaRPr>
          </a:p>
        </p:txBody>
      </p:sp>
      <p:sp>
        <p:nvSpPr>
          <p:cNvPr id="6"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황보군\Desktop\천지창조.jpg"/>
          <p:cNvPicPr>
            <a:picLocks noChangeAspect="1" noChangeArrowheads="1"/>
          </p:cNvPicPr>
          <p:nvPr/>
        </p:nvPicPr>
        <p:blipFill>
          <a:blip r:embed="rId3" cstate="print"/>
          <a:srcRect/>
          <a:stretch>
            <a:fillRect/>
          </a:stretch>
        </p:blipFill>
        <p:spPr bwMode="auto">
          <a:xfrm>
            <a:off x="35496" y="2658372"/>
            <a:ext cx="2088232" cy="3074884"/>
          </a:xfrm>
          <a:prstGeom prst="rect">
            <a:avLst/>
          </a:prstGeom>
          <a:ln>
            <a:noFill/>
          </a:ln>
          <a:effectLst>
            <a:softEdge rad="112500"/>
          </a:effectLst>
        </p:spPr>
      </p:pic>
      <p:sp>
        <p:nvSpPr>
          <p:cNvPr id="11266" name="TextBox 5"/>
          <p:cNvSpPr txBox="1">
            <a:spLocks noChangeArrowheads="1"/>
          </p:cNvSpPr>
          <p:nvPr/>
        </p:nvSpPr>
        <p:spPr bwMode="auto">
          <a:xfrm>
            <a:off x="1439291" y="2504976"/>
            <a:ext cx="7381181" cy="3516312"/>
          </a:xfrm>
          <a:prstGeom prst="rect">
            <a:avLst/>
          </a:prstGeom>
          <a:noFill/>
          <a:ln w="9525">
            <a:noFill/>
            <a:miter lim="800000"/>
            <a:headEnd/>
            <a:tailEnd/>
          </a:ln>
        </p:spPr>
        <p:txBody>
          <a:bodyPr lIns="719951" tIns="45717" rIns="91434" bIns="45717"/>
          <a:lstStyle/>
          <a:p>
            <a:pPr marL="442913" indent="-442913" algn="l">
              <a:lnSpc>
                <a:spcPct val="120000"/>
              </a:lnSpc>
              <a:buFont typeface="+mj-lt"/>
              <a:buAutoNum type="arabicPeriod"/>
            </a:pPr>
            <a:r>
              <a:rPr lang="en-US" altLang="ko-KR" sz="2800" dirty="0" smtClean="0">
                <a:latin typeface="Calibri" pitchFamily="34" charset="0"/>
                <a:ea typeface="HY헤드라인M" pitchFamily="18" charset="-127"/>
              </a:rPr>
              <a:t>True Parents existed prior to the creation.</a:t>
            </a:r>
            <a:r>
              <a:rPr lang="en-US" altLang="ko-KR" sz="2200" dirty="0" smtClean="0">
                <a:latin typeface="Calibri" pitchFamily="34" charset="0"/>
                <a:ea typeface="HY헤드라인M" pitchFamily="18" charset="-127"/>
              </a:rPr>
              <a:t>(August 9, 1997)</a:t>
            </a:r>
            <a:endParaRPr lang="ko-KR" altLang="en-US" sz="2800" dirty="0">
              <a:latin typeface="Calibri" pitchFamily="34" charset="0"/>
              <a:ea typeface="HY헤드라인M" pitchFamily="18" charset="-127"/>
            </a:endParaRPr>
          </a:p>
          <a:p>
            <a:pPr marL="442913" indent="-442913" algn="l">
              <a:lnSpc>
                <a:spcPct val="120000"/>
              </a:lnSpc>
              <a:buFont typeface="+mj-lt"/>
              <a:buAutoNum type="arabicPeriod"/>
            </a:pPr>
            <a:r>
              <a:rPr lang="en-US" altLang="ko-KR" sz="2800" dirty="0" smtClean="0">
                <a:latin typeface="Calibri" pitchFamily="34" charset="0"/>
                <a:ea typeface="HY헤드라인M" pitchFamily="18" charset="-127"/>
              </a:rPr>
              <a:t>God’s external form </a:t>
            </a:r>
            <a:r>
              <a:rPr lang="en-US" altLang="ko-KR" sz="2200" dirty="0" smtClean="0">
                <a:latin typeface="Calibri" pitchFamily="34" charset="0"/>
                <a:ea typeface="HY헤드라인M" pitchFamily="18" charset="-127"/>
              </a:rPr>
              <a:t>(Gen. 1:27</a:t>
            </a:r>
            <a:r>
              <a:rPr lang="en-US" altLang="ko-KR" sz="2200" dirty="0">
                <a:latin typeface="Calibri" pitchFamily="34" charset="0"/>
                <a:ea typeface="HY헤드라인M" pitchFamily="18" charset="-127"/>
              </a:rPr>
              <a:t>; 35:244</a:t>
            </a:r>
            <a:r>
              <a:rPr lang="en-US" altLang="ko-KR" sz="2200" dirty="0" smtClean="0">
                <a:latin typeface="Calibri" pitchFamily="34" charset="0"/>
                <a:ea typeface="HY헤드라인M" pitchFamily="18" charset="-127"/>
              </a:rPr>
              <a:t>, October 19, 1970)</a:t>
            </a:r>
            <a:endParaRPr lang="ko-KR" altLang="en-US" sz="2800" dirty="0">
              <a:latin typeface="Calibri" pitchFamily="34" charset="0"/>
              <a:ea typeface="HY헤드라인M" pitchFamily="18" charset="-127"/>
            </a:endParaRPr>
          </a:p>
          <a:p>
            <a:pPr marL="442913" indent="-442913" algn="l">
              <a:lnSpc>
                <a:spcPct val="120000"/>
              </a:lnSpc>
              <a:buFont typeface="+mj-lt"/>
              <a:buAutoNum type="arabicPeriod"/>
            </a:pPr>
            <a:r>
              <a:rPr lang="en-US" altLang="ko-KR" sz="2800" dirty="0" smtClean="0">
                <a:latin typeface="Calibri" pitchFamily="34" charset="0"/>
                <a:ea typeface="HY헤드라인M" pitchFamily="18" charset="-127"/>
              </a:rPr>
              <a:t>God’s divine representative</a:t>
            </a:r>
            <a:endParaRPr lang="en-US" altLang="ko-KR" sz="2800" dirty="0">
              <a:latin typeface="Calibri" pitchFamily="34" charset="0"/>
              <a:ea typeface="HY헤드라인M" pitchFamily="18" charset="-127"/>
            </a:endParaRPr>
          </a:p>
          <a:p>
            <a:pPr marL="442913" indent="-442913" algn="l">
              <a:lnSpc>
                <a:spcPct val="120000"/>
              </a:lnSpc>
              <a:buFont typeface="+mj-lt"/>
              <a:buAutoNum type="arabicPeriod"/>
            </a:pPr>
            <a:r>
              <a:rPr lang="en-US" altLang="ko-KR" sz="2800" dirty="0" smtClean="0">
                <a:latin typeface="Calibri" pitchFamily="34" charset="0"/>
                <a:ea typeface="HY헤드라인M" pitchFamily="18" charset="-127"/>
              </a:rPr>
              <a:t>Second Self of God</a:t>
            </a:r>
            <a:endParaRPr lang="en-US" altLang="ko-KR" sz="2800" dirty="0">
              <a:latin typeface="Calibri" pitchFamily="34" charset="0"/>
              <a:ea typeface="HY헤드라인M" pitchFamily="18" charset="-127"/>
            </a:endParaRPr>
          </a:p>
          <a:p>
            <a:pPr marL="442913" indent="-442913" algn="l">
              <a:lnSpc>
                <a:spcPct val="120000"/>
              </a:lnSpc>
              <a:buFont typeface="+mj-lt"/>
              <a:buAutoNum type="arabicPeriod"/>
            </a:pPr>
            <a:r>
              <a:rPr lang="en-US" altLang="ko-KR" sz="2800" dirty="0" smtClean="0">
                <a:latin typeface="Calibri" pitchFamily="34" charset="0"/>
                <a:ea typeface="HY헤드라인M" pitchFamily="18" charset="-127"/>
              </a:rPr>
              <a:t>“God of Day”</a:t>
            </a:r>
            <a:r>
              <a:rPr lang="ko-KR" altLang="en-US" sz="2800" dirty="0" smtClean="0">
                <a:latin typeface="Calibri" pitchFamily="34" charset="0"/>
                <a:ea typeface="HY헤드라인M" pitchFamily="18" charset="-127"/>
              </a:rPr>
              <a:t> </a:t>
            </a:r>
            <a:r>
              <a:rPr lang="en-US" altLang="ko-KR" sz="2200" dirty="0" smtClean="0">
                <a:latin typeface="Calibri" pitchFamily="34" charset="0"/>
                <a:ea typeface="HY헤드라인M" pitchFamily="18" charset="-127"/>
              </a:rPr>
              <a:t>(July 17, 2010)</a:t>
            </a:r>
            <a:endParaRPr lang="en-US" altLang="ko-KR" sz="2800" dirty="0">
              <a:latin typeface="Calibri" pitchFamily="34" charset="0"/>
              <a:ea typeface="HY헤드라인M" pitchFamily="18" charset="-127"/>
            </a:endParaRPr>
          </a:p>
        </p:txBody>
      </p:sp>
      <p:sp>
        <p:nvSpPr>
          <p:cNvPr id="11267" name="AutoShape 52"/>
          <p:cNvSpPr>
            <a:spLocks noChangeArrowheads="1"/>
          </p:cNvSpPr>
          <p:nvPr/>
        </p:nvSpPr>
        <p:spPr bwMode="gray">
          <a:xfrm>
            <a:off x="1043608" y="1563067"/>
            <a:ext cx="7417247" cy="641797"/>
          </a:xfrm>
          <a:prstGeom prst="roundRect">
            <a:avLst>
              <a:gd name="adj" fmla="val 50000"/>
            </a:avLst>
          </a:prstGeom>
          <a:solidFill>
            <a:schemeClr val="tx1"/>
          </a:solidFill>
          <a:ln w="76200" algn="ctr">
            <a:solidFill>
              <a:srgbClr val="E9FFA3">
                <a:alpha val="43921"/>
              </a:srgbClr>
            </a:solidFill>
            <a:round/>
            <a:headEnd/>
            <a:tailEnd/>
          </a:ln>
        </p:spPr>
        <p:txBody>
          <a:bodyPr wrap="none" lIns="51252" tIns="25626" rIns="51252" bIns="25626" anchor="ctr"/>
          <a:lstStyle/>
          <a:p>
            <a:pPr algn="l" eaLnBrk="0" hangingPunct="0"/>
            <a:r>
              <a:rPr lang="en-US" altLang="ko-KR" sz="3000" dirty="0" smtClean="0">
                <a:solidFill>
                  <a:srgbClr val="E9FFA3"/>
                </a:solidFill>
                <a:latin typeface="Calibri" pitchFamily="34" charset="0"/>
                <a:ea typeface="다음_SemiBold" pitchFamily="2" charset="-127"/>
              </a:rPr>
              <a:t>E. Significance of having been SENT by God</a:t>
            </a:r>
          </a:p>
        </p:txBody>
      </p:sp>
      <p:sp>
        <p:nvSpPr>
          <p:cNvPr id="8" name="Rectangle 2"/>
          <p:cNvSpPr txBox="1">
            <a:spLocks noChangeArrowheads="1"/>
          </p:cNvSpPr>
          <p:nvPr/>
        </p:nvSpPr>
        <p:spPr>
          <a:xfrm>
            <a:off x="395536" y="524669"/>
            <a:ext cx="8900592" cy="600075"/>
          </a:xfrm>
          <a:prstGeom prst="rect">
            <a:avLst/>
          </a:prstGeom>
        </p:spPr>
        <p:txBody>
          <a:bodyPr anchor="ctr"/>
          <a:lstStyle/>
          <a:p>
            <a:pPr algn="l" fontAlgn="auto">
              <a:spcAft>
                <a:spcPts val="0"/>
              </a:spcAft>
              <a:defRPr/>
            </a:pPr>
            <a:r>
              <a:rPr kumimoji="0" lang="en-US" altLang="ko-KR" sz="3600" dirty="0" smtClean="0">
                <a:latin typeface="Calibri" pitchFamily="34" charset="0"/>
                <a:ea typeface="HY견고딕" pitchFamily="18" charset="-127"/>
                <a:cs typeface="+mj-cs"/>
              </a:rPr>
              <a:t>II. Heaven's Decree and the "Awakening”</a:t>
            </a:r>
            <a:endParaRPr kumimoji="0" lang="ko-KR" altLang="en-US" sz="3600" dirty="0">
              <a:latin typeface="Calibri" pitchFamily="34" charset="0"/>
              <a:ea typeface="HY견고딕" pitchFamily="18" charset="-127"/>
              <a:cs typeface="+mj-cs"/>
            </a:endParaRP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테마1">
  <a:themeElements>
    <a:clrScheme name="1_눈꽃 1">
      <a:dk1>
        <a:srgbClr val="000000"/>
      </a:dk1>
      <a:lt1>
        <a:srgbClr val="FFFFFF"/>
      </a:lt1>
      <a:dk2>
        <a:srgbClr val="003399"/>
      </a:dk2>
      <a:lt2>
        <a:srgbClr val="DDDDDD"/>
      </a:lt2>
      <a:accent1>
        <a:srgbClr val="D5E1FF"/>
      </a:accent1>
      <a:accent2>
        <a:srgbClr val="81A2F5"/>
      </a:accent2>
      <a:accent3>
        <a:srgbClr val="FFFFFF"/>
      </a:accent3>
      <a:accent4>
        <a:srgbClr val="000000"/>
      </a:accent4>
      <a:accent5>
        <a:srgbClr val="E7EEFF"/>
      </a:accent5>
      <a:accent6>
        <a:srgbClr val="7492DE"/>
      </a:accent6>
      <a:hlink>
        <a:srgbClr val="5ABAD0"/>
      </a:hlink>
      <a:folHlink>
        <a:srgbClr val="969696"/>
      </a:folHlink>
    </a:clrScheme>
    <a:fontScheme name="1_눈꽃">
      <a:majorFont>
        <a:latin typeface="굴림"/>
        <a:ea typeface="굴림"/>
        <a:cs typeface="Arial"/>
      </a:majorFont>
      <a:minorFont>
        <a:latin typeface="굴림"/>
        <a:ea typeface="굴림"/>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alpha val="50000"/>
          </a:srgbClr>
        </a:solidFill>
        <a:ln w="25400" cap="flat" cmpd="sng" algn="ctr">
          <a:noFill/>
          <a:prstDash val="solid"/>
          <a:round/>
          <a:headEnd type="none" w="med" len="med"/>
          <a:tailEnd type="none" w="med" len="med"/>
        </a:ln>
        <a:effectLst/>
        <a:scene3d>
          <a:camera prst="legacyObliqueTopRight"/>
          <a:lightRig rig="legacyFlat3" dir="b"/>
        </a:scene3d>
        <a:sp3d extrusionH="430200" prstMaterial="legacyWireframe">
          <a:bevelT w="13500" h="13500" prst="angle"/>
          <a:bevelB w="13500" h="13500" prst="angle"/>
          <a:extrusionClr>
            <a:srgbClr val="008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휴먼옛체" pitchFamily="18" charset="-127"/>
            <a:ea typeface="휴먼옛체" pitchFamily="18" charset="-127"/>
          </a:defRPr>
        </a:defPPr>
      </a:lstStyle>
    </a:spDef>
    <a:lnDef>
      <a:spPr bwMode="auto">
        <a:xfrm>
          <a:off x="0" y="0"/>
          <a:ext cx="1" cy="1"/>
        </a:xfrm>
        <a:custGeom>
          <a:avLst/>
          <a:gdLst/>
          <a:ahLst/>
          <a:cxnLst/>
          <a:rect l="0" t="0" r="0" b="0"/>
          <a:pathLst/>
        </a:custGeom>
        <a:solidFill>
          <a:srgbClr val="008000">
            <a:alpha val="50000"/>
          </a:srgbClr>
        </a:solidFill>
        <a:ln w="25400" cap="flat" cmpd="sng" algn="ctr">
          <a:noFill/>
          <a:prstDash val="solid"/>
          <a:round/>
          <a:headEnd type="none" w="med" len="med"/>
          <a:tailEnd type="none" w="med" len="med"/>
        </a:ln>
        <a:effectLst/>
        <a:scene3d>
          <a:camera prst="legacyObliqueTopRight"/>
          <a:lightRig rig="legacyFlat3" dir="b"/>
        </a:scene3d>
        <a:sp3d extrusionH="430200" prstMaterial="legacyWireframe">
          <a:bevelT w="13500" h="13500" prst="angle"/>
          <a:bevelB w="13500" h="13500" prst="angle"/>
          <a:extrusionClr>
            <a:srgbClr val="0080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휴먼옛체" pitchFamily="18" charset="-127"/>
            <a:ea typeface="휴먼옛체" pitchFamily="18" charset="-127"/>
          </a:defRPr>
        </a:defPPr>
      </a:lstStyle>
    </a:lnDef>
  </a:objectDefaults>
  <a:extraClrSchemeLst>
    <a:extraClrScheme>
      <a:clrScheme name="1_눈꽃 1">
        <a:dk1>
          <a:srgbClr val="000000"/>
        </a:dk1>
        <a:lt1>
          <a:srgbClr val="FFFFFF"/>
        </a:lt1>
        <a:dk2>
          <a:srgbClr val="003399"/>
        </a:dk2>
        <a:lt2>
          <a:srgbClr val="DDDDDD"/>
        </a:lt2>
        <a:accent1>
          <a:srgbClr val="D5E1FF"/>
        </a:accent1>
        <a:accent2>
          <a:srgbClr val="81A2F5"/>
        </a:accent2>
        <a:accent3>
          <a:srgbClr val="FFFFFF"/>
        </a:accent3>
        <a:accent4>
          <a:srgbClr val="000000"/>
        </a:accent4>
        <a:accent5>
          <a:srgbClr val="E7EEFF"/>
        </a:accent5>
        <a:accent6>
          <a:srgbClr val="7492DE"/>
        </a:accent6>
        <a:hlink>
          <a:srgbClr val="5ABAD0"/>
        </a:hlink>
        <a:folHlink>
          <a:srgbClr val="969696"/>
        </a:folHlink>
      </a:clrScheme>
      <a:clrMap bg1="lt1" tx1="dk1" bg2="lt2" tx2="dk2" accent1="accent1" accent2="accent2" accent3="accent3" accent4="accent4" accent5="accent5" accent6="accent6" hlink="hlink" folHlink="folHlink"/>
    </a:extraClrScheme>
    <a:extraClrScheme>
      <a:clrScheme name="1_눈꽃 2">
        <a:dk1>
          <a:srgbClr val="000000"/>
        </a:dk1>
        <a:lt1>
          <a:srgbClr val="FFFFFF"/>
        </a:lt1>
        <a:dk2>
          <a:srgbClr val="007F7C"/>
        </a:dk2>
        <a:lt2>
          <a:srgbClr val="DDDDDD"/>
        </a:lt2>
        <a:accent1>
          <a:srgbClr val="BAECCD"/>
        </a:accent1>
        <a:accent2>
          <a:srgbClr val="6DC1A1"/>
        </a:accent2>
        <a:accent3>
          <a:srgbClr val="FFFFFF"/>
        </a:accent3>
        <a:accent4>
          <a:srgbClr val="000000"/>
        </a:accent4>
        <a:accent5>
          <a:srgbClr val="D9F4E3"/>
        </a:accent5>
        <a:accent6>
          <a:srgbClr val="62AF91"/>
        </a:accent6>
        <a:hlink>
          <a:srgbClr val="8BAF6B"/>
        </a:hlink>
        <a:folHlink>
          <a:srgbClr val="B2B2B2"/>
        </a:folHlink>
      </a:clrScheme>
      <a:clrMap bg1="lt1" tx1="dk1" bg2="lt2" tx2="dk2" accent1="accent1" accent2="accent2" accent3="accent3" accent4="accent4" accent5="accent5" accent6="accent6" hlink="hlink" folHlink="folHlink"/>
    </a:extraClrScheme>
    <a:extraClrScheme>
      <a:clrScheme name="1_눈꽃 3">
        <a:dk1>
          <a:srgbClr val="1C1C2F"/>
        </a:dk1>
        <a:lt1>
          <a:srgbClr val="FFFFFF"/>
        </a:lt1>
        <a:dk2>
          <a:srgbClr val="6740CA"/>
        </a:dk2>
        <a:lt2>
          <a:srgbClr val="DDDDDD"/>
        </a:lt2>
        <a:accent1>
          <a:srgbClr val="CCC4F4"/>
        </a:accent1>
        <a:accent2>
          <a:srgbClr val="9162DE"/>
        </a:accent2>
        <a:accent3>
          <a:srgbClr val="FFFFFF"/>
        </a:accent3>
        <a:accent4>
          <a:srgbClr val="161627"/>
        </a:accent4>
        <a:accent5>
          <a:srgbClr val="E2DEF8"/>
        </a:accent5>
        <a:accent6>
          <a:srgbClr val="8358C9"/>
        </a:accent6>
        <a:hlink>
          <a:srgbClr val="9999FF"/>
        </a:hlink>
        <a:folHlink>
          <a:srgbClr val="B2B2B2"/>
        </a:folHlink>
      </a:clrScheme>
      <a:clrMap bg1="lt1" tx1="dk1" bg2="lt2" tx2="dk2" accent1="accent1" accent2="accent2" accent3="accent3" accent4="accent4" accent5="accent5" accent6="accent6" hlink="hlink" folHlink="folHlink"/>
    </a:extraClrScheme>
    <a:extraClrScheme>
      <a:clrScheme name="1_눈꽃 4">
        <a:dk1>
          <a:srgbClr val="000000"/>
        </a:dk1>
        <a:lt1>
          <a:srgbClr val="FFFFFF"/>
        </a:lt1>
        <a:dk2>
          <a:srgbClr val="3971A3"/>
        </a:dk2>
        <a:lt2>
          <a:srgbClr val="DDDDDD"/>
        </a:lt2>
        <a:accent1>
          <a:srgbClr val="92D2EC"/>
        </a:accent1>
        <a:accent2>
          <a:srgbClr val="449BC6"/>
        </a:accent2>
        <a:accent3>
          <a:srgbClr val="FFFFFF"/>
        </a:accent3>
        <a:accent4>
          <a:srgbClr val="000000"/>
        </a:accent4>
        <a:accent5>
          <a:srgbClr val="C7E5F4"/>
        </a:accent5>
        <a:accent6>
          <a:srgbClr val="3D8CB3"/>
        </a:accent6>
        <a:hlink>
          <a:srgbClr val="A377B5"/>
        </a:hlink>
        <a:folHlink>
          <a:srgbClr val="B2B2B2"/>
        </a:folHlink>
      </a:clrScheme>
      <a:clrMap bg1="lt1" tx1="dk1" bg2="lt2" tx2="dk2" accent1="accent1" accent2="accent2" accent3="accent3" accent4="accent4" accent5="accent5" accent6="accent6" hlink="hlink" folHlink="folHlink"/>
    </a:extraClrScheme>
    <a:extraClrScheme>
      <a:clrScheme name="1_눈꽃 5">
        <a:dk1>
          <a:srgbClr val="000000"/>
        </a:dk1>
        <a:lt1>
          <a:srgbClr val="FFFFFF"/>
        </a:lt1>
        <a:dk2>
          <a:srgbClr val="8F8117"/>
        </a:dk2>
        <a:lt2>
          <a:srgbClr val="DDDDDD"/>
        </a:lt2>
        <a:accent1>
          <a:srgbClr val="F3D88B"/>
        </a:accent1>
        <a:accent2>
          <a:srgbClr val="EFA955"/>
        </a:accent2>
        <a:accent3>
          <a:srgbClr val="FFFFFF"/>
        </a:accent3>
        <a:accent4>
          <a:srgbClr val="000000"/>
        </a:accent4>
        <a:accent5>
          <a:srgbClr val="F8E9C4"/>
        </a:accent5>
        <a:accent6>
          <a:srgbClr val="D9994C"/>
        </a:accent6>
        <a:hlink>
          <a:srgbClr val="8AAD27"/>
        </a:hlink>
        <a:folHlink>
          <a:srgbClr val="B2B2B2"/>
        </a:folHlink>
      </a:clrScheme>
      <a:clrMap bg1="lt1" tx1="dk1" bg2="lt2" tx2="dk2" accent1="accent1" accent2="accent2" accent3="accent3" accent4="accent4" accent5="accent5" accent6="accent6" hlink="hlink" folHlink="folHlink"/>
    </a:extraClrScheme>
    <a:extraClrScheme>
      <a:clrScheme name="1_눈꽃 6">
        <a:dk1>
          <a:srgbClr val="000000"/>
        </a:dk1>
        <a:lt1>
          <a:srgbClr val="FFFFFF"/>
        </a:lt1>
        <a:dk2>
          <a:srgbClr val="000000"/>
        </a:dk2>
        <a:lt2>
          <a:srgbClr val="C0C0C0"/>
        </a:lt2>
        <a:accent1>
          <a:srgbClr val="DDDDDD"/>
        </a:accent1>
        <a:accent2>
          <a:srgbClr val="808080"/>
        </a:accent2>
        <a:accent3>
          <a:srgbClr val="FFFFFF"/>
        </a:accent3>
        <a:accent4>
          <a:srgbClr val="000000"/>
        </a:accent4>
        <a:accent5>
          <a:srgbClr val="EBEBEB"/>
        </a:accent5>
        <a:accent6>
          <a:srgbClr val="737373"/>
        </a:accent6>
        <a:hlink>
          <a:srgbClr val="9E9E9E"/>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테마1</Template>
  <TotalTime>1642</TotalTime>
  <Words>8119</Words>
  <Application>Microsoft Office PowerPoint</Application>
  <PresentationFormat>화면 슬라이드 쇼(4:3)</PresentationFormat>
  <Paragraphs>1099</Paragraphs>
  <Slides>64</Slides>
  <Notes>64</Notes>
  <HiddenSlides>0</HiddenSlides>
  <MMClips>0</MMClips>
  <ScaleCrop>false</ScaleCrop>
  <HeadingPairs>
    <vt:vector size="4" baseType="variant">
      <vt:variant>
        <vt:lpstr>테마</vt:lpstr>
      </vt:variant>
      <vt:variant>
        <vt:i4>1</vt:i4>
      </vt:variant>
      <vt:variant>
        <vt:lpstr>슬라이드 제목</vt:lpstr>
      </vt:variant>
      <vt:variant>
        <vt:i4>64</vt:i4>
      </vt:variant>
    </vt:vector>
  </HeadingPairs>
  <TitlesOfParts>
    <vt:vector size="65" baseType="lpstr">
      <vt:lpstr>테마1</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C. Internal preparations (April 1935 - August 1945)</vt:lpstr>
      <vt:lpstr>D. Student years at Heukseok-dong, Seoul  (April 1938 - March 1941, 19-22 yrs old) </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E. Student Years in Tokyo, Japan (April 1941 - September 1943, 22-24 yrs old) </vt:lpstr>
      <vt:lpstr>슬라이드 29</vt:lpstr>
      <vt:lpstr>슬라이드 30</vt:lpstr>
      <vt:lpstr>슬라이드 31</vt:lpstr>
      <vt:lpstr>슬라이드 32</vt:lpstr>
      <vt:lpstr>슬라이드 33</vt:lpstr>
      <vt:lpstr>슬라이드 34</vt:lpstr>
      <vt:lpstr>슬라이드 35</vt:lpstr>
      <vt:lpstr>슬라이드 36</vt:lpstr>
      <vt:lpstr>With Kouzu Mizuhashi (1902-1983) and his wife, Ito (1904-2000)</vt:lpstr>
      <vt:lpstr>슬라이드 38</vt:lpstr>
      <vt:lpstr>슬라이드 39</vt:lpstr>
      <vt:lpstr>슬라이드 40</vt:lpstr>
      <vt:lpstr>슬라이드 41</vt:lpstr>
      <vt:lpstr>슬라이드 42</vt:lpstr>
      <vt:lpstr>슬라이드 43</vt:lpstr>
      <vt:lpstr>슬라이드 44</vt:lpstr>
      <vt:lpstr>슬라이드 45</vt:lpstr>
      <vt:lpstr>A. End of the 2nd World War and Providential Position (September 1939 - August 1945)</vt:lpstr>
      <vt:lpstr>A. End of the 2nd World War and Providential Position</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lpstr>슬라이드 57</vt:lpstr>
      <vt:lpstr>슬라이드 58</vt:lpstr>
      <vt:lpstr>슬라이드 59</vt:lpstr>
      <vt:lpstr>슬라이드 60</vt:lpstr>
      <vt:lpstr>슬라이드 61</vt:lpstr>
      <vt:lpstr>슬라이드 62</vt:lpstr>
      <vt:lpstr>슬라이드 63</vt:lpstr>
      <vt:lpstr>슬라이드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용진헌</dc:creator>
  <cp:lastModifiedBy>용진헌</cp:lastModifiedBy>
  <cp:revision>219</cp:revision>
  <dcterms:created xsi:type="dcterms:W3CDTF">2010-12-26T03:05:32Z</dcterms:created>
  <dcterms:modified xsi:type="dcterms:W3CDTF">2011-01-13T07:19:31Z</dcterms:modified>
</cp:coreProperties>
</file>